
<file path=[Content_Types].xml><?xml version="1.0" encoding="utf-8"?>
<Types xmlns="http://schemas.openxmlformats.org/package/2006/content-types">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notesMasters/notesMaster1.xml" ContentType="application/vnd.openxmlformats-officedocument.presentationml.notesMaster+xml"/>
  <Override PartName="/ppt/notesMasters/_rels/notes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notesSlides/notesSlide9.xml" ContentType="application/vnd.openxmlformats-officedocument.presentationml.notesSlide+xml"/>
  <Override PartName="/ppt/notesSlides/notesSlide1.xml" ContentType="application/vnd.openxmlformats-officedocument.presentationml.notesSlide+xml"/>
  <Override PartName="/ppt/notesSlides/_rels/notesSlide9.xml.rels" ContentType="application/vnd.openxmlformats-package.relationships+xml"/>
  <Override PartName="/ppt/notesSlides/_rels/notesSlide1.xml.rels" ContentType="application/vnd.openxmlformats-package.relationships+xml"/>
  <Override PartName="/ppt/notesSlides/_rels/notesSlide2.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6.xml.rels" ContentType="application/vnd.openxmlformats-package.relationships+xml"/>
  <Override PartName="/ppt/notesSlides/_rels/notesSlide7.xml.rels" ContentType="application/vnd.openxmlformats-package.relationship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slideLayouts/slideLayout9.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media/image9.png" ContentType="image/png"/>
  <Override PartName="/ppt/media/image1.png" ContentType="image/png"/>
  <Override PartName="/ppt/media/image2.png" ContentType="image/png"/>
  <Override PartName="/ppt/media/image17.jpeg" ContentType="image/jpe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10.png" ContentType="image/png"/>
  <Override PartName="/ppt/media/image11.png" ContentType="image/png"/>
  <Override PartName="/ppt/media/image12.jpeg" ContentType="image/jpeg"/>
  <Override PartName="/ppt/media/image19.png" ContentType="image/png"/>
  <Override PartName="/ppt/media/image13.jpeg" ContentType="image/jpeg"/>
  <Override PartName="/ppt/media/image14.jpeg" ContentType="image/jpeg"/>
  <Override PartName="/ppt/media/image15.jpeg" ContentType="image/jpeg"/>
  <Override PartName="/ppt/media/image16.jpeg" ContentType="image/jpeg"/>
  <Override PartName="/ppt/media/image18.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jpeg" ContentType="image/jpeg"/>
  <Override PartName="/ppt/_rels/presentation.xml.rels" ContentType="application/vnd.openxmlformats-package.relationships+xml"/>
  <Override PartName="/ppt/slides/slide9.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_rels/slide9.xml.rels" ContentType="application/vnd.openxmlformats-package.relationships+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PlaceHolder 1"/>
          <p:cNvSpPr>
            <a:spLocks noGrp="1"/>
          </p:cNvSpPr>
          <p:nvPr>
            <p:ph type="body"/>
          </p:nvPr>
        </p:nvSpPr>
        <p:spPr>
          <a:xfrm>
            <a:off x="756000" y="5078520"/>
            <a:ext cx="6047640" cy="4811040"/>
          </a:xfrm>
          <a:prstGeom prst="rect">
            <a:avLst/>
          </a:prstGeom>
        </p:spPr>
        <p:txBody>
          <a:bodyPr lIns="0" rIns="0" tIns="0" bIns="0"/>
          <a:p>
            <a:r>
              <a:rPr b="0" lang="en-GB" sz="2000" spc="-1" strike="noStrike">
                <a:solidFill>
                  <a:srgbClr val="000000"/>
                </a:solidFill>
                <a:uFill>
                  <a:solidFill>
                    <a:srgbClr val="ffffff"/>
                  </a:solidFill>
                </a:uFill>
                <a:latin typeface="Arial"/>
              </a:rPr>
              <a:t>Click to edit the notes format</a:t>
            </a:r>
            <a:endParaRPr b="0" lang="en-GB" sz="2000" spc="-1" strike="noStrike">
              <a:solidFill>
                <a:srgbClr val="000000"/>
              </a:solidFill>
              <a:uFill>
                <a:solidFill>
                  <a:srgbClr val="ffffff"/>
                </a:solidFill>
              </a:uFill>
              <a:latin typeface="Arial"/>
            </a:endParaRPr>
          </a:p>
        </p:txBody>
      </p:sp>
      <p:sp>
        <p:nvSpPr>
          <p:cNvPr id="107" name="PlaceHolder 2"/>
          <p:cNvSpPr>
            <a:spLocks noGrp="1"/>
          </p:cNvSpPr>
          <p:nvPr>
            <p:ph type="hdr"/>
          </p:nvPr>
        </p:nvSpPr>
        <p:spPr>
          <a:xfrm>
            <a:off x="0" y="0"/>
            <a:ext cx="3280680" cy="534240"/>
          </a:xfrm>
          <a:prstGeom prst="rect">
            <a:avLst/>
          </a:prstGeom>
        </p:spPr>
        <p:txBody>
          <a:bodyPr lIns="0" rIns="0" tIns="0" bIns="0"/>
          <a:p>
            <a:r>
              <a:rPr b="0" lang="en-GB" sz="1400" spc="-1" strike="noStrike">
                <a:solidFill>
                  <a:srgbClr val="000000"/>
                </a:solidFill>
                <a:uFill>
                  <a:solidFill>
                    <a:srgbClr val="ffffff"/>
                  </a:solidFill>
                </a:uFill>
                <a:latin typeface="Times New Roman"/>
              </a:rPr>
              <a:t>&lt;header&gt;</a:t>
            </a:r>
            <a:endParaRPr b="0" lang="en-GB" sz="1400" spc="-1" strike="noStrike">
              <a:solidFill>
                <a:srgbClr val="000000"/>
              </a:solidFill>
              <a:uFill>
                <a:solidFill>
                  <a:srgbClr val="ffffff"/>
                </a:solidFill>
              </a:uFill>
              <a:latin typeface="Times New Roman"/>
            </a:endParaRPr>
          </a:p>
        </p:txBody>
      </p:sp>
      <p:sp>
        <p:nvSpPr>
          <p:cNvPr id="108" name="PlaceHolder 3"/>
          <p:cNvSpPr>
            <a:spLocks noGrp="1"/>
          </p:cNvSpPr>
          <p:nvPr>
            <p:ph type="dt"/>
          </p:nvPr>
        </p:nvSpPr>
        <p:spPr>
          <a:xfrm>
            <a:off x="4278960" y="0"/>
            <a:ext cx="3280680" cy="534240"/>
          </a:xfrm>
          <a:prstGeom prst="rect">
            <a:avLst/>
          </a:prstGeom>
        </p:spPr>
        <p:txBody>
          <a:bodyPr lIns="0" rIns="0" tIns="0" bIns="0"/>
          <a:p>
            <a:pPr algn="r"/>
            <a:r>
              <a:rPr b="0" lang="en-GB" sz="1400" spc="-1" strike="noStrike">
                <a:solidFill>
                  <a:srgbClr val="000000"/>
                </a:solidFill>
                <a:uFill>
                  <a:solidFill>
                    <a:srgbClr val="ffffff"/>
                  </a:solidFill>
                </a:uFill>
                <a:latin typeface="Times New Roman"/>
              </a:rPr>
              <a:t>&lt;date/time&gt;</a:t>
            </a:r>
            <a:endParaRPr b="0" lang="en-GB" sz="1400" spc="-1" strike="noStrike">
              <a:solidFill>
                <a:srgbClr val="000000"/>
              </a:solidFill>
              <a:uFill>
                <a:solidFill>
                  <a:srgbClr val="ffffff"/>
                </a:solidFill>
              </a:uFill>
              <a:latin typeface="Times New Roman"/>
            </a:endParaRPr>
          </a:p>
        </p:txBody>
      </p:sp>
      <p:sp>
        <p:nvSpPr>
          <p:cNvPr id="109" name="PlaceHolder 4"/>
          <p:cNvSpPr>
            <a:spLocks noGrp="1"/>
          </p:cNvSpPr>
          <p:nvPr>
            <p:ph type="ftr"/>
          </p:nvPr>
        </p:nvSpPr>
        <p:spPr>
          <a:xfrm>
            <a:off x="0" y="10157400"/>
            <a:ext cx="3280680" cy="534240"/>
          </a:xfrm>
          <a:prstGeom prst="rect">
            <a:avLst/>
          </a:prstGeom>
        </p:spPr>
        <p:txBody>
          <a:bodyPr lIns="0" rIns="0" tIns="0" bIns="0" anchor="b"/>
          <a:p>
            <a:r>
              <a:rPr b="0" lang="en-GB" sz="1400" spc="-1" strike="noStrike">
                <a:solidFill>
                  <a:srgbClr val="000000"/>
                </a:solidFill>
                <a:uFill>
                  <a:solidFill>
                    <a:srgbClr val="ffffff"/>
                  </a:solidFill>
                </a:uFill>
                <a:latin typeface="Times New Roman"/>
              </a:rPr>
              <a:t>&lt;footer&gt;</a:t>
            </a:r>
            <a:endParaRPr b="0" lang="en-GB" sz="1400" spc="-1" strike="noStrike">
              <a:solidFill>
                <a:srgbClr val="000000"/>
              </a:solidFill>
              <a:uFill>
                <a:solidFill>
                  <a:srgbClr val="ffffff"/>
                </a:solidFill>
              </a:uFill>
              <a:latin typeface="Times New Roman"/>
            </a:endParaRPr>
          </a:p>
        </p:txBody>
      </p:sp>
      <p:sp>
        <p:nvSpPr>
          <p:cNvPr id="110" name="PlaceHolder 5"/>
          <p:cNvSpPr>
            <a:spLocks noGrp="1"/>
          </p:cNvSpPr>
          <p:nvPr>
            <p:ph type="sldNum"/>
          </p:nvPr>
        </p:nvSpPr>
        <p:spPr>
          <a:xfrm>
            <a:off x="4278960" y="10157400"/>
            <a:ext cx="3280680" cy="534240"/>
          </a:xfrm>
          <a:prstGeom prst="rect">
            <a:avLst/>
          </a:prstGeom>
        </p:spPr>
        <p:txBody>
          <a:bodyPr lIns="0" rIns="0" tIns="0" bIns="0" anchor="b"/>
          <a:p>
            <a:pPr algn="r"/>
            <a:fld id="{5182BBA3-7DC8-4132-B161-A3606394FCC9}" type="slidenum">
              <a:rPr b="0" lang="en-GB" sz="1400" spc="-1" strike="noStrike">
                <a:solidFill>
                  <a:srgbClr val="000000"/>
                </a:solidFill>
                <a:uFill>
                  <a:solidFill>
                    <a:srgbClr val="ffffff"/>
                  </a:solidFill>
                </a:uFill>
                <a:latin typeface="Times New Roman"/>
              </a:rPr>
              <a:t>&lt;number&gt;</a:t>
            </a:fld>
            <a:endParaRPr b="0" lang="en-GB"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hyperlink" Target="http://10.2.20.105:8080/" TargetMode="External"/><Relationship Id="rId2" Type="http://schemas.openxmlformats.org/officeDocument/2006/relationships/slide" Target="../slides/slide5.xml"/><Relationship Id="rId3"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PlaceHolder 1"/>
          <p:cNvSpPr>
            <a:spLocks noGrp="1"/>
          </p:cNvSpPr>
          <p:nvPr>
            <p:ph type="body"/>
          </p:nvPr>
        </p:nvSpPr>
        <p:spPr>
          <a:xfrm>
            <a:off x="685800" y="4343400"/>
            <a:ext cx="5486040" cy="4114440"/>
          </a:xfrm>
          <a:prstGeom prst="rect">
            <a:avLst/>
          </a:prstGeom>
        </p:spPr>
        <p:txBody>
          <a:bodyPr/>
          <a:p>
            <a:r>
              <a:rPr b="0" lang="en-GB" sz="2000" spc="-1" strike="noStrike">
                <a:solidFill>
                  <a:srgbClr val="000000"/>
                </a:solidFill>
                <a:uFill>
                  <a:solidFill>
                    <a:srgbClr val="ffffff"/>
                  </a:solidFill>
                </a:uFill>
                <a:latin typeface="Arial"/>
              </a:rPr>
              <a:t>FEIA</a:t>
            </a:r>
            <a:endParaRPr b="0" lang="en-GB" sz="2000" spc="-1" strike="noStrike">
              <a:solidFill>
                <a:srgbClr val="000000"/>
              </a:solidFill>
              <a:uFill>
                <a:solidFill>
                  <a:srgbClr val="ffffff"/>
                </a:solidFill>
              </a:uFill>
              <a:latin typeface="Arial"/>
            </a:endParaRPr>
          </a:p>
        </p:txBody>
      </p:sp>
      <p:sp>
        <p:nvSpPr>
          <p:cNvPr id="146" name="TextShape 2"/>
          <p:cNvSpPr txBox="1"/>
          <p:nvPr/>
        </p:nvSpPr>
        <p:spPr>
          <a:xfrm>
            <a:off x="3884760" y="8685360"/>
            <a:ext cx="2971440" cy="456840"/>
          </a:xfrm>
          <a:prstGeom prst="rect">
            <a:avLst/>
          </a:prstGeom>
          <a:noFill/>
          <a:ln>
            <a:noFill/>
          </a:ln>
        </p:spPr>
        <p:txBody>
          <a:bodyPr anchor="b"/>
          <a:p>
            <a:pPr algn="r">
              <a:lnSpc>
                <a:spcPct val="100000"/>
              </a:lnSpc>
            </a:pPr>
            <a:fld id="{D1A55754-41FD-4A9D-84AE-D51D3CDD0BF6}" type="slidenum">
              <a:rPr b="0" lang="en-GB" sz="1200" spc="-1" strike="noStrike">
                <a:solidFill>
                  <a:srgbClr val="000000"/>
                </a:solidFill>
                <a:uFill>
                  <a:solidFill>
                    <a:srgbClr val="ffffff"/>
                  </a:solidFill>
                </a:uFill>
                <a:latin typeface="+mn-lt"/>
                <a:ea typeface="+mn-ea"/>
              </a:rPr>
              <a:t>&lt;number&gt;</a:t>
            </a:fld>
            <a:endParaRPr b="0" lang="en-GB" sz="1400" spc="-1" strike="noStrike">
              <a:solidFill>
                <a:srgbClr val="000000"/>
              </a:solidFill>
              <a:uFill>
                <a:solidFill>
                  <a:srgbClr val="ffffff"/>
                </a:solidFill>
              </a:u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PlaceHolder 1"/>
          <p:cNvSpPr>
            <a:spLocks noGrp="1"/>
          </p:cNvSpPr>
          <p:nvPr>
            <p:ph type="body"/>
          </p:nvPr>
        </p:nvSpPr>
        <p:spPr>
          <a:xfrm>
            <a:off x="685800" y="4343400"/>
            <a:ext cx="5486040" cy="4114440"/>
          </a:xfrm>
          <a:prstGeom prst="rect">
            <a:avLst/>
          </a:prstGeom>
        </p:spPr>
        <p:txBody>
          <a:bodyPr/>
          <a:p>
            <a:r>
              <a:rPr b="0" lang="en-GB" sz="2000" spc="-1" strike="noStrike">
                <a:solidFill>
                  <a:srgbClr val="000000"/>
                </a:solidFill>
                <a:uFill>
                  <a:solidFill>
                    <a:srgbClr val="ffffff"/>
                  </a:solidFill>
                </a:uFill>
                <a:latin typeface="Arial"/>
              </a:rPr>
              <a:t>2 minuten voor dit en het klassendiagram</a:t>
            </a:r>
            <a:endParaRPr b="0" lang="en-GB" sz="2000" spc="-1" strike="noStrike">
              <a:solidFill>
                <a:srgbClr val="000000"/>
              </a:solidFill>
              <a:uFill>
                <a:solidFill>
                  <a:srgbClr val="ffffff"/>
                </a:solidFill>
              </a:uFill>
              <a:latin typeface="Arial"/>
            </a:endParaRPr>
          </a:p>
          <a:p>
            <a:r>
              <a:rPr b="0" lang="en-GB" sz="2000" spc="-1" strike="noStrike">
                <a:solidFill>
                  <a:srgbClr val="000000"/>
                </a:solidFill>
                <a:uFill>
                  <a:solidFill>
                    <a:srgbClr val="ffffff"/>
                  </a:solidFill>
                </a:uFill>
                <a:latin typeface="Arial"/>
              </a:rPr>
              <a:t>FEIA</a:t>
            </a:r>
            <a:endParaRPr b="0" lang="en-GB" sz="2000" spc="-1" strike="noStrike">
              <a:solidFill>
                <a:srgbClr val="000000"/>
              </a:solidFill>
              <a:uFill>
                <a:solidFill>
                  <a:srgbClr val="ffffff"/>
                </a:solidFill>
              </a:uFill>
              <a:latin typeface="Arial"/>
            </a:endParaRPr>
          </a:p>
        </p:txBody>
      </p:sp>
      <p:sp>
        <p:nvSpPr>
          <p:cNvPr id="148" name="TextShape 2"/>
          <p:cNvSpPr txBox="1"/>
          <p:nvPr/>
        </p:nvSpPr>
        <p:spPr>
          <a:xfrm>
            <a:off x="3884760" y="8685360"/>
            <a:ext cx="2971440" cy="456840"/>
          </a:xfrm>
          <a:prstGeom prst="rect">
            <a:avLst/>
          </a:prstGeom>
          <a:noFill/>
          <a:ln>
            <a:noFill/>
          </a:ln>
        </p:spPr>
        <p:txBody>
          <a:bodyPr anchor="b"/>
          <a:p>
            <a:pPr algn="r">
              <a:lnSpc>
                <a:spcPct val="100000"/>
              </a:lnSpc>
            </a:pPr>
            <a:fld id="{C3E97282-98C9-4A06-970E-C258FDDE3E29}" type="slidenum">
              <a:rPr b="0" lang="en-GB" sz="1200" spc="-1" strike="noStrike">
                <a:solidFill>
                  <a:srgbClr val="000000"/>
                </a:solidFill>
                <a:uFill>
                  <a:solidFill>
                    <a:srgbClr val="ffffff"/>
                  </a:solidFill>
                </a:uFill>
                <a:latin typeface="+mn-lt"/>
                <a:ea typeface="+mn-ea"/>
              </a:rPr>
              <a:t>&lt;number&gt;</a:t>
            </a:fld>
            <a:endParaRPr b="0" lang="en-GB" sz="1400" spc="-1" strike="noStrike">
              <a:solidFill>
                <a:srgbClr val="000000"/>
              </a:solidFill>
              <a:uFill>
                <a:solidFill>
                  <a:srgbClr val="ffffff"/>
                </a:solidFill>
              </a:uFill>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PlaceHolder 1"/>
          <p:cNvSpPr>
            <a:spLocks noGrp="1"/>
          </p:cNvSpPr>
          <p:nvPr>
            <p:ph type="body"/>
          </p:nvPr>
        </p:nvSpPr>
        <p:spPr>
          <a:xfrm>
            <a:off x="685800" y="4343400"/>
            <a:ext cx="5486040" cy="4114440"/>
          </a:xfrm>
          <a:prstGeom prst="rect">
            <a:avLst/>
          </a:prstGeom>
        </p:spPr>
        <p:txBody>
          <a:bodyPr/>
          <a:p>
            <a:r>
              <a:rPr b="0" lang="en-GB" sz="2000" spc="-1" strike="noStrike">
                <a:solidFill>
                  <a:srgbClr val="000000"/>
                </a:solidFill>
                <a:uFill>
                  <a:solidFill>
                    <a:srgbClr val="ffffff"/>
                  </a:solidFill>
                </a:uFill>
                <a:latin typeface="Arial"/>
              </a:rPr>
              <a:t>FEIA</a:t>
            </a:r>
            <a:endParaRPr b="0" lang="en-GB" sz="2000" spc="-1" strike="noStrike">
              <a:solidFill>
                <a:srgbClr val="000000"/>
              </a:solidFill>
              <a:uFill>
                <a:solidFill>
                  <a:srgbClr val="ffffff"/>
                </a:solidFill>
              </a:uFill>
              <a:latin typeface="Arial"/>
            </a:endParaRPr>
          </a:p>
        </p:txBody>
      </p:sp>
      <p:sp>
        <p:nvSpPr>
          <p:cNvPr id="150" name="TextShape 2"/>
          <p:cNvSpPr txBox="1"/>
          <p:nvPr/>
        </p:nvSpPr>
        <p:spPr>
          <a:xfrm>
            <a:off x="3884760" y="8685360"/>
            <a:ext cx="2971440" cy="456840"/>
          </a:xfrm>
          <a:prstGeom prst="rect">
            <a:avLst/>
          </a:prstGeom>
          <a:noFill/>
          <a:ln>
            <a:noFill/>
          </a:ln>
        </p:spPr>
        <p:txBody>
          <a:bodyPr anchor="b"/>
          <a:p>
            <a:pPr algn="r">
              <a:lnSpc>
                <a:spcPct val="100000"/>
              </a:lnSpc>
            </a:pPr>
            <a:fld id="{1071A797-4DFA-4F16-A94A-584DD110F668}" type="slidenum">
              <a:rPr b="0" lang="en-GB" sz="1200" spc="-1" strike="noStrike">
                <a:solidFill>
                  <a:srgbClr val="000000"/>
                </a:solidFill>
                <a:uFill>
                  <a:solidFill>
                    <a:srgbClr val="ffffff"/>
                  </a:solidFill>
                </a:uFill>
                <a:latin typeface="+mn-lt"/>
                <a:ea typeface="+mn-ea"/>
              </a:rPr>
              <a:t>&lt;number&gt;</a:t>
            </a:fld>
            <a:endParaRPr b="0" lang="en-GB" sz="1400" spc="-1" strike="noStrike">
              <a:solidFill>
                <a:srgbClr val="000000"/>
              </a:solidFill>
              <a:uFill>
                <a:solidFill>
                  <a:srgbClr val="ffffff"/>
                </a:solidFill>
              </a:uFill>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PlaceHolder 1"/>
          <p:cNvSpPr>
            <a:spLocks noGrp="1"/>
          </p:cNvSpPr>
          <p:nvPr>
            <p:ph type="body"/>
          </p:nvPr>
        </p:nvSpPr>
        <p:spPr>
          <a:xfrm>
            <a:off x="685800" y="4343400"/>
            <a:ext cx="5486040" cy="4114440"/>
          </a:xfrm>
          <a:prstGeom prst="rect">
            <a:avLst/>
          </a:prstGeom>
        </p:spPr>
        <p:txBody>
          <a:bodyPr/>
          <a:p>
            <a:r>
              <a:rPr b="0" lang="en-GB" sz="2000" spc="-1" strike="noStrike">
                <a:solidFill>
                  <a:srgbClr val="000000"/>
                </a:solidFill>
                <a:uFill>
                  <a:solidFill>
                    <a:srgbClr val="ffffff"/>
                  </a:solidFill>
                </a:uFill>
                <a:latin typeface="Arial"/>
              </a:rPr>
              <a:t>2 minuten</a:t>
            </a:r>
            <a:endParaRPr b="0" lang="en-GB" sz="2000" spc="-1" strike="noStrike">
              <a:solidFill>
                <a:srgbClr val="000000"/>
              </a:solidFill>
              <a:uFill>
                <a:solidFill>
                  <a:srgbClr val="ffffff"/>
                </a:solidFill>
              </a:uFill>
              <a:latin typeface="Arial"/>
            </a:endParaRPr>
          </a:p>
          <a:p>
            <a:r>
              <a:rPr b="0" lang="en-GB" sz="2000" spc="-1" strike="noStrike">
                <a:solidFill>
                  <a:srgbClr val="000000"/>
                </a:solidFill>
                <a:uFill>
                  <a:solidFill>
                    <a:srgbClr val="ffffff"/>
                  </a:solidFill>
                </a:uFill>
                <a:latin typeface="Arial"/>
              </a:rPr>
              <a:t>JENNY</a:t>
            </a:r>
            <a:endParaRPr b="0" lang="en-GB" sz="2000" spc="-1" strike="noStrike">
              <a:solidFill>
                <a:srgbClr val="000000"/>
              </a:solidFill>
              <a:uFill>
                <a:solidFill>
                  <a:srgbClr val="ffffff"/>
                </a:solidFill>
              </a:uFill>
              <a:latin typeface="Arial"/>
            </a:endParaRPr>
          </a:p>
          <a:p>
            <a:r>
              <a:rPr b="0" lang="en-GB" sz="2000" spc="-1" strike="noStrike">
                <a:solidFill>
                  <a:srgbClr val="000000"/>
                </a:solidFill>
                <a:uFill>
                  <a:solidFill>
                    <a:srgbClr val="ffffff"/>
                  </a:solidFill>
                </a:uFill>
                <a:latin typeface="Arial"/>
              </a:rPr>
              <a:t>Wat is anders?</a:t>
            </a:r>
            <a:endParaRPr b="0" lang="en-GB" sz="2000" spc="-1" strike="noStrike">
              <a:solidFill>
                <a:srgbClr val="000000"/>
              </a:solidFill>
              <a:uFill>
                <a:solidFill>
                  <a:srgbClr val="ffffff"/>
                </a:solidFill>
              </a:uFill>
              <a:latin typeface="Arial"/>
            </a:endParaRPr>
          </a:p>
          <a:p>
            <a:r>
              <a:rPr b="0" lang="en-GB" sz="2000" spc="-1" strike="noStrike">
                <a:solidFill>
                  <a:srgbClr val="000000"/>
                </a:solidFill>
                <a:uFill>
                  <a:solidFill>
                    <a:srgbClr val="ffffff"/>
                  </a:solidFill>
                </a:uFill>
                <a:latin typeface="Arial"/>
              </a:rPr>
              <a:t>	</a:t>
            </a:r>
            <a:r>
              <a:rPr b="0" lang="en-GB" sz="2000" spc="-1" strike="noStrike">
                <a:solidFill>
                  <a:srgbClr val="000000"/>
                </a:solidFill>
                <a:uFill>
                  <a:solidFill>
                    <a:srgbClr val="ffffff"/>
                  </a:solidFill>
                </a:uFill>
                <a:latin typeface="Arial"/>
              </a:rPr>
              <a:t>weg:</a:t>
            </a:r>
            <a:endParaRPr b="0" lang="en-GB" sz="2000" spc="-1" strike="noStrike">
              <a:solidFill>
                <a:srgbClr val="000000"/>
              </a:solidFill>
              <a:uFill>
                <a:solidFill>
                  <a:srgbClr val="ffffff"/>
                </a:solidFill>
              </a:uFill>
              <a:latin typeface="Arial"/>
            </a:endParaRPr>
          </a:p>
          <a:p>
            <a:r>
              <a:rPr b="0" lang="en-GB" sz="2000" spc="-1" strike="noStrike">
                <a:solidFill>
                  <a:srgbClr val="000000"/>
                </a:solidFill>
                <a:uFill>
                  <a:solidFill>
                    <a:srgbClr val="ffffff"/>
                  </a:solidFill>
                </a:uFill>
                <a:latin typeface="Arial"/>
              </a:rPr>
              <a:t>	</a:t>
            </a:r>
            <a:r>
              <a:rPr b="0" lang="en-GB" sz="2000" spc="-1" strike="noStrike">
                <a:solidFill>
                  <a:srgbClr val="000000"/>
                </a:solidFill>
                <a:uFill>
                  <a:solidFill>
                    <a:srgbClr val="ffffff"/>
                  </a:solidFill>
                </a:uFill>
                <a:latin typeface="Arial"/>
              </a:rPr>
              <a:t>Poppetje, Bord, Windstreek. Hele netwerk package</a:t>
            </a:r>
            <a:endParaRPr b="0" lang="en-GB" sz="2000" spc="-1" strike="noStrike">
              <a:solidFill>
                <a:srgbClr val="000000"/>
              </a:solidFill>
              <a:uFill>
                <a:solidFill>
                  <a:srgbClr val="ffffff"/>
                </a:solidFill>
              </a:uFill>
              <a:latin typeface="Arial"/>
            </a:endParaRPr>
          </a:p>
          <a:p>
            <a:r>
              <a:rPr b="0" lang="en-GB" sz="2000" spc="-1" strike="noStrike">
                <a:solidFill>
                  <a:srgbClr val="000000"/>
                </a:solidFill>
                <a:uFill>
                  <a:solidFill>
                    <a:srgbClr val="ffffff"/>
                  </a:solidFill>
                </a:uFill>
                <a:latin typeface="Arial"/>
              </a:rPr>
              <a:t>	</a:t>
            </a:r>
            <a:r>
              <a:rPr b="0" lang="en-GB" sz="2000" spc="-1" strike="noStrike">
                <a:solidFill>
                  <a:srgbClr val="000000"/>
                </a:solidFill>
                <a:uFill>
                  <a:solidFill>
                    <a:srgbClr val="ffffff"/>
                  </a:solidFill>
                </a:uFill>
                <a:latin typeface="Arial"/>
              </a:rPr>
              <a:t>erbij:</a:t>
            </a:r>
            <a:endParaRPr b="0" lang="en-GB" sz="2000" spc="-1" strike="noStrike">
              <a:solidFill>
                <a:srgbClr val="000000"/>
              </a:solidFill>
              <a:uFill>
                <a:solidFill>
                  <a:srgbClr val="ffffff"/>
                </a:solidFill>
              </a:uFill>
              <a:latin typeface="Arial"/>
            </a:endParaRPr>
          </a:p>
          <a:p>
            <a:r>
              <a:rPr b="0" lang="en-GB" sz="2000" spc="-1" strike="noStrike">
                <a:solidFill>
                  <a:srgbClr val="000000"/>
                </a:solidFill>
                <a:uFill>
                  <a:solidFill>
                    <a:srgbClr val="ffffff"/>
                  </a:solidFill>
                </a:uFill>
                <a:latin typeface="Arial"/>
              </a:rPr>
              <a:t>	</a:t>
            </a:r>
            <a:r>
              <a:rPr b="0" lang="en-GB" sz="2000" spc="-1" strike="noStrike">
                <a:solidFill>
                  <a:srgbClr val="000000"/>
                </a:solidFill>
                <a:uFill>
                  <a:solidFill>
                    <a:srgbClr val="ffffff"/>
                  </a:solidFill>
                </a:uFill>
                <a:latin typeface="Arial"/>
              </a:rPr>
              <a:t>BordKolom. Link tussen bootje en bootjeswinkel</a:t>
            </a:r>
            <a:endParaRPr b="0" lang="en-GB" sz="2000" spc="-1" strike="noStrike">
              <a:solidFill>
                <a:srgbClr val="000000"/>
              </a:solidFill>
              <a:uFill>
                <a:solidFill>
                  <a:srgbClr val="ffffff"/>
                </a:solidFill>
              </a:uFill>
              <a:latin typeface="Arial"/>
            </a:endParaRPr>
          </a:p>
          <a:p>
            <a:r>
              <a:rPr b="0" lang="en-GB" sz="2000" spc="-1" strike="noStrike">
                <a:solidFill>
                  <a:srgbClr val="000000"/>
                </a:solidFill>
                <a:uFill>
                  <a:solidFill>
                    <a:srgbClr val="ffffff"/>
                  </a:solidFill>
                </a:uFill>
                <a:latin typeface="Arial"/>
              </a:rPr>
              <a:t>Waarom is dat anders?</a:t>
            </a:r>
            <a:endParaRPr b="0" lang="en-GB" sz="2000" spc="-1" strike="noStrike">
              <a:solidFill>
                <a:srgbClr val="000000"/>
              </a:solidFill>
              <a:uFill>
                <a:solidFill>
                  <a:srgbClr val="ffffff"/>
                </a:solidFill>
              </a:uFill>
              <a:latin typeface="Arial"/>
            </a:endParaRPr>
          </a:p>
          <a:p>
            <a:pPr marL="216000" indent="-216000">
              <a:lnSpc>
                <a:spcPct val="100000"/>
              </a:lnSpc>
            </a:pPr>
            <a:r>
              <a:rPr b="0" lang="en-GB" sz="2000" spc="-1" strike="noStrike">
                <a:solidFill>
                  <a:srgbClr val="000000"/>
                </a:solidFill>
                <a:uFill>
                  <a:solidFill>
                    <a:srgbClr val="ffffff"/>
                  </a:solidFill>
                </a:uFill>
                <a:latin typeface="Arial"/>
              </a:rPr>
              <a:t>Tijdsgebrek</a:t>
            </a:r>
            <a:endParaRPr b="0" lang="en-GB" sz="2000" spc="-1" strike="noStrike">
              <a:solidFill>
                <a:srgbClr val="000000"/>
              </a:solidFill>
              <a:uFill>
                <a:solidFill>
                  <a:srgbClr val="ffffff"/>
                </a:solidFill>
              </a:uFill>
              <a:latin typeface="Arial"/>
            </a:endParaRPr>
          </a:p>
          <a:p>
            <a:pPr marL="216000" indent="-216000">
              <a:lnSpc>
                <a:spcPct val="100000"/>
              </a:lnSpc>
            </a:pPr>
            <a:r>
              <a:rPr b="0" lang="en-GB" sz="2000" spc="-1" strike="noStrike">
                <a:solidFill>
                  <a:srgbClr val="000000"/>
                </a:solidFill>
                <a:uFill>
                  <a:solidFill>
                    <a:srgbClr val="ffffff"/>
                  </a:solidFill>
                </a:uFill>
                <a:latin typeface="Arial"/>
              </a:rPr>
              <a:t>Praktische overwegingen (windstreek weg, bordkolom erbij)</a:t>
            </a:r>
            <a:endParaRPr b="0" lang="en-GB" sz="2000" spc="-1" strike="noStrike">
              <a:solidFill>
                <a:srgbClr val="000000"/>
              </a:solidFill>
              <a:uFill>
                <a:solidFill>
                  <a:srgbClr val="ffffff"/>
                </a:solidFill>
              </a:uFill>
              <a:latin typeface="Arial"/>
            </a:endParaRPr>
          </a:p>
          <a:p>
            <a:pPr marL="216000" indent="-216000">
              <a:lnSpc>
                <a:spcPct val="100000"/>
              </a:lnSpc>
            </a:pPr>
            <a:r>
              <a:rPr b="0" lang="en-GB" sz="2000" spc="-1" strike="noStrike">
                <a:solidFill>
                  <a:srgbClr val="000000"/>
                </a:solidFill>
                <a:uFill>
                  <a:solidFill>
                    <a:srgbClr val="ffffff"/>
                  </a:solidFill>
                </a:uFill>
                <a:latin typeface="Arial"/>
              </a:rPr>
              <a:t>…</a:t>
            </a:r>
            <a:endParaRPr b="0" lang="en-GB" sz="2000" spc="-1" strike="noStrike">
              <a:solidFill>
                <a:srgbClr val="000000"/>
              </a:solidFill>
              <a:uFill>
                <a:solidFill>
                  <a:srgbClr val="ffffff"/>
                </a:solidFill>
              </a:uFill>
              <a:latin typeface="Arial"/>
            </a:endParaRPr>
          </a:p>
          <a:p>
            <a:pPr marL="216000" indent="-216000">
              <a:lnSpc>
                <a:spcPct val="100000"/>
              </a:lnSpc>
            </a:pPr>
            <a:endParaRPr b="0" lang="en-GB" sz="2000" spc="-1" strike="noStrike">
              <a:solidFill>
                <a:srgbClr val="000000"/>
              </a:solidFill>
              <a:uFill>
                <a:solidFill>
                  <a:srgbClr val="ffffff"/>
                </a:solidFill>
              </a:uFill>
              <a:latin typeface="Arial"/>
            </a:endParaRPr>
          </a:p>
        </p:txBody>
      </p:sp>
      <p:sp>
        <p:nvSpPr>
          <p:cNvPr id="152" name="TextShape 2"/>
          <p:cNvSpPr txBox="1"/>
          <p:nvPr/>
        </p:nvSpPr>
        <p:spPr>
          <a:xfrm>
            <a:off x="3884760" y="8685360"/>
            <a:ext cx="2971440" cy="456840"/>
          </a:xfrm>
          <a:prstGeom prst="rect">
            <a:avLst/>
          </a:prstGeom>
          <a:noFill/>
          <a:ln>
            <a:noFill/>
          </a:ln>
        </p:spPr>
        <p:txBody>
          <a:bodyPr anchor="b"/>
          <a:p>
            <a:pPr algn="r">
              <a:lnSpc>
                <a:spcPct val="100000"/>
              </a:lnSpc>
            </a:pPr>
            <a:fld id="{BB04B6BE-F903-4785-89F7-5F6070690457}" type="slidenum">
              <a:rPr b="0" lang="en-GB" sz="1200" spc="-1" strike="noStrike">
                <a:solidFill>
                  <a:srgbClr val="000000"/>
                </a:solidFill>
                <a:uFill>
                  <a:solidFill>
                    <a:srgbClr val="ffffff"/>
                  </a:solidFill>
                </a:uFill>
                <a:latin typeface="+mn-lt"/>
                <a:ea typeface="+mn-ea"/>
              </a:rPr>
              <a:t>&lt;number&gt;</a:t>
            </a:fld>
            <a:endParaRPr b="0" lang="en-GB" sz="1400" spc="-1" strike="noStrike">
              <a:solidFill>
                <a:srgbClr val="000000"/>
              </a:solidFill>
              <a:uFill>
                <a:solidFill>
                  <a:srgbClr val="ffffff"/>
                </a:solidFill>
              </a:uFill>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PlaceHolder 1"/>
          <p:cNvSpPr>
            <a:spLocks noGrp="1"/>
          </p:cNvSpPr>
          <p:nvPr>
            <p:ph type="body"/>
          </p:nvPr>
        </p:nvSpPr>
        <p:spPr>
          <a:xfrm>
            <a:off x="685800" y="4343400"/>
            <a:ext cx="5486040" cy="4114440"/>
          </a:xfrm>
          <a:prstGeom prst="rect">
            <a:avLst/>
          </a:prstGeom>
        </p:spPr>
        <p:txBody>
          <a:bodyPr/>
          <a:p>
            <a:r>
              <a:rPr b="0" lang="en-GB" sz="2000" spc="-1" strike="noStrike">
                <a:solidFill>
                  <a:srgbClr val="000000"/>
                </a:solidFill>
                <a:uFill>
                  <a:solidFill>
                    <a:srgbClr val="ffffff"/>
                  </a:solidFill>
                </a:uFill>
                <a:latin typeface="Arial"/>
              </a:rPr>
              <a:t>7 minuten demo: ieder 3.5 minuut. Feia doet huidige tegel en bord. Jenny doet de rest</a:t>
            </a:r>
            <a:endParaRPr b="0" lang="en-GB" sz="2000" spc="-1" strike="noStrike">
              <a:solidFill>
                <a:srgbClr val="000000"/>
              </a:solidFill>
              <a:uFill>
                <a:solidFill>
                  <a:srgbClr val="ffffff"/>
                </a:solidFill>
              </a:uFill>
              <a:latin typeface="Arial"/>
            </a:endParaRPr>
          </a:p>
          <a:p>
            <a:r>
              <a:rPr b="0" lang="en-GB" sz="2000" spc="-1" strike="noStrike">
                <a:solidFill>
                  <a:srgbClr val="000000"/>
                </a:solidFill>
                <a:uFill>
                  <a:solidFill>
                    <a:srgbClr val="ffffff"/>
                  </a:solidFill>
                </a:uFill>
                <a:latin typeface="Arial"/>
              </a:rPr>
              <a:t>JENNY (begint iig).</a:t>
            </a:r>
            <a:endParaRPr b="0" lang="en-GB" sz="2000" spc="-1" strike="noStrike">
              <a:solidFill>
                <a:srgbClr val="000000"/>
              </a:solidFill>
              <a:uFill>
                <a:solidFill>
                  <a:srgbClr val="ffffff"/>
                </a:solidFill>
              </a:uFill>
              <a:latin typeface="Arial"/>
            </a:endParaRPr>
          </a:p>
          <a:p>
            <a:endParaRPr b="0" lang="en-GB" sz="2000" spc="-1" strike="noStrike">
              <a:solidFill>
                <a:srgbClr val="000000"/>
              </a:solidFill>
              <a:uFill>
                <a:solidFill>
                  <a:srgbClr val="ffffff"/>
                </a:solidFill>
              </a:uFill>
              <a:latin typeface="Arial"/>
            </a:endParaRPr>
          </a:p>
          <a:p>
            <a:r>
              <a:rPr b="0" lang="en-GB" sz="2000" spc="-1" strike="noStrike">
                <a:solidFill>
                  <a:srgbClr val="000000"/>
                </a:solidFill>
                <a:uFill>
                  <a:solidFill>
                    <a:srgbClr val="ffffff"/>
                  </a:solidFill>
                </a:uFill>
                <a:latin typeface="Arial"/>
              </a:rPr>
              <a:t>Linkje naar site: </a:t>
            </a:r>
            <a:r>
              <a:rPr b="0" lang="en-GB" sz="2000" spc="-1" strike="noStrike" u="sng">
                <a:solidFill>
                  <a:srgbClr val="000000"/>
                </a:solidFill>
                <a:uFill>
                  <a:solidFill>
                    <a:srgbClr val="ffffff"/>
                  </a:solidFill>
                </a:uFill>
                <a:latin typeface="Arial"/>
                <a:hlinkClick r:id="rId1"/>
              </a:rPr>
              <a:t>http://10.2.20.105:8080/</a:t>
            </a:r>
            <a:endParaRPr b="0" lang="en-GB" sz="2000" spc="-1" strike="noStrike">
              <a:solidFill>
                <a:srgbClr val="000000"/>
              </a:solidFill>
              <a:uFill>
                <a:solidFill>
                  <a:srgbClr val="ffffff"/>
                </a:solidFill>
              </a:uFill>
              <a:latin typeface="Arial"/>
            </a:endParaRPr>
          </a:p>
          <a:p>
            <a:r>
              <a:rPr b="0" lang="en-GB" sz="2000" spc="-1" strike="noStrike">
                <a:solidFill>
                  <a:srgbClr val="000000"/>
                </a:solidFill>
                <a:uFill>
                  <a:solidFill>
                    <a:srgbClr val="ffffff"/>
                  </a:solidFill>
                </a:uFill>
                <a:latin typeface="Arial"/>
              </a:rPr>
              <a:t>(Canvas draaien</a:t>
            </a:r>
            <a:endParaRPr b="0" lang="en-GB" sz="2000" spc="-1" strike="noStrike">
              <a:solidFill>
                <a:srgbClr val="000000"/>
              </a:solidFill>
              <a:uFill>
                <a:solidFill>
                  <a:srgbClr val="ffffff"/>
                </a:solidFill>
              </a:uFill>
              <a:latin typeface="Arial"/>
            </a:endParaRPr>
          </a:p>
          <a:p>
            <a:r>
              <a:rPr b="0" lang="en-GB" sz="2000" spc="-1" strike="noStrike">
                <a:solidFill>
                  <a:srgbClr val="000000"/>
                </a:solidFill>
                <a:uFill>
                  <a:solidFill>
                    <a:srgbClr val="ffffff"/>
                  </a:solidFill>
                </a:uFill>
                <a:latin typeface="Arial"/>
              </a:rPr>
              <a:t>Bootjeswinkel</a:t>
            </a:r>
            <a:endParaRPr b="0" lang="en-GB" sz="2000" spc="-1" strike="noStrike">
              <a:solidFill>
                <a:srgbClr val="000000"/>
              </a:solidFill>
              <a:uFill>
                <a:solidFill>
                  <a:srgbClr val="ffffff"/>
                </a:solidFill>
              </a:uFill>
              <a:latin typeface="Arial"/>
            </a:endParaRPr>
          </a:p>
          <a:p>
            <a:r>
              <a:rPr b="0" lang="en-GB" sz="2000" spc="-1" strike="noStrike">
                <a:solidFill>
                  <a:srgbClr val="000000"/>
                </a:solidFill>
                <a:uFill>
                  <a:solidFill>
                    <a:srgbClr val="ffffff"/>
                  </a:solidFill>
                </a:uFill>
                <a:latin typeface="Arial"/>
              </a:rPr>
              <a:t>Database)</a:t>
            </a:r>
            <a:endParaRPr b="0" lang="en-GB" sz="2000" spc="-1" strike="noStrike">
              <a:solidFill>
                <a:srgbClr val="000000"/>
              </a:solidFill>
              <a:uFill>
                <a:solidFill>
                  <a:srgbClr val="ffffff"/>
                </a:solidFill>
              </a:uFill>
              <a:latin typeface="Arial"/>
            </a:endParaRPr>
          </a:p>
          <a:p>
            <a:endParaRPr b="0" lang="en-GB" sz="2000" spc="-1" strike="noStrike">
              <a:solidFill>
                <a:srgbClr val="000000"/>
              </a:solidFill>
              <a:uFill>
                <a:solidFill>
                  <a:srgbClr val="ffffff"/>
                </a:solidFill>
              </a:uFill>
              <a:latin typeface="Arial"/>
            </a:endParaRPr>
          </a:p>
          <a:p>
            <a:r>
              <a:rPr b="0" lang="en-GB" sz="2000" spc="-1" strike="noStrike">
                <a:solidFill>
                  <a:srgbClr val="000000"/>
                </a:solidFill>
                <a:uFill>
                  <a:solidFill>
                    <a:srgbClr val="ffffff"/>
                  </a:solidFill>
                </a:uFill>
                <a:latin typeface="Arial"/>
              </a:rPr>
              <a:t>----</a:t>
            </a:r>
            <a:endParaRPr b="0" lang="en-GB" sz="2000" spc="-1" strike="noStrike">
              <a:solidFill>
                <a:srgbClr val="000000"/>
              </a:solidFill>
              <a:uFill>
                <a:solidFill>
                  <a:srgbClr val="ffffff"/>
                </a:solidFill>
              </a:uFill>
              <a:latin typeface="Arial"/>
            </a:endParaRPr>
          </a:p>
          <a:p>
            <a:endParaRPr b="0" lang="en-GB" sz="2000" spc="-1" strike="noStrike">
              <a:solidFill>
                <a:srgbClr val="000000"/>
              </a:solidFill>
              <a:uFill>
                <a:solidFill>
                  <a:srgbClr val="ffffff"/>
                </a:solidFill>
              </a:uFill>
              <a:latin typeface="Arial"/>
            </a:endParaRPr>
          </a:p>
          <a:p>
            <a:r>
              <a:rPr b="0" lang="en-GB" sz="2000" spc="-1" strike="noStrike">
                <a:solidFill>
                  <a:srgbClr val="000000"/>
                </a:solidFill>
                <a:uFill>
                  <a:solidFill>
                    <a:srgbClr val="ffffff"/>
                  </a:solidFill>
                </a:uFill>
                <a:latin typeface="Arial"/>
              </a:rPr>
              <a:t>Waarom is de bootjeswinkel cool?</a:t>
            </a:r>
            <a:endParaRPr b="0" lang="en-GB" sz="2000" spc="-1" strike="noStrike">
              <a:solidFill>
                <a:srgbClr val="000000"/>
              </a:solidFill>
              <a:uFill>
                <a:solidFill>
                  <a:srgbClr val="ffffff"/>
                </a:solidFill>
              </a:uFill>
              <a:latin typeface="Arial"/>
            </a:endParaRPr>
          </a:p>
          <a:p>
            <a:pPr marL="216000" indent="-216000">
              <a:lnSpc>
                <a:spcPct val="100000"/>
              </a:lnSpc>
            </a:pPr>
            <a:r>
              <a:rPr b="0" lang="en-GB" sz="2000" spc="-1" strike="noStrike">
                <a:solidFill>
                  <a:srgbClr val="000000"/>
                </a:solidFill>
                <a:uFill>
                  <a:solidFill>
                    <a:srgbClr val="ffffff"/>
                  </a:solidFill>
                </a:uFill>
                <a:latin typeface="Arial"/>
              </a:rPr>
              <a:t>Eerste ding wat werkte (mijn kindje)</a:t>
            </a:r>
            <a:endParaRPr b="0" lang="en-GB" sz="2000" spc="-1" strike="noStrike">
              <a:solidFill>
                <a:srgbClr val="000000"/>
              </a:solidFill>
              <a:uFill>
                <a:solidFill>
                  <a:srgbClr val="ffffff"/>
                </a:solidFill>
              </a:uFill>
              <a:latin typeface="Arial"/>
            </a:endParaRPr>
          </a:p>
          <a:p>
            <a:pPr marL="216000" indent="-216000">
              <a:lnSpc>
                <a:spcPct val="100000"/>
              </a:lnSpc>
            </a:pPr>
            <a:r>
              <a:rPr b="0" lang="en-GB" sz="2000" spc="-1" strike="noStrike">
                <a:solidFill>
                  <a:srgbClr val="000000"/>
                </a:solidFill>
                <a:uFill>
                  <a:solidFill>
                    <a:srgbClr val="ffffff"/>
                  </a:solidFill>
                </a:uFill>
                <a:latin typeface="Arial"/>
              </a:rPr>
              <a:t>Daarna eerste ding wat naar jquery was gebouwd</a:t>
            </a:r>
            <a:endParaRPr b="0" lang="en-GB" sz="2000" spc="-1" strike="noStrike">
              <a:solidFill>
                <a:srgbClr val="000000"/>
              </a:solidFill>
              <a:uFill>
                <a:solidFill>
                  <a:srgbClr val="ffffff"/>
                </a:solidFill>
              </a:uFill>
              <a:latin typeface="Arial"/>
            </a:endParaRPr>
          </a:p>
          <a:p>
            <a:pPr marL="216000" indent="-216000">
              <a:lnSpc>
                <a:spcPct val="100000"/>
              </a:lnSpc>
            </a:pPr>
            <a:r>
              <a:rPr b="0" lang="en-GB" sz="2000" spc="-1" strike="noStrike">
                <a:solidFill>
                  <a:srgbClr val="000000"/>
                </a:solidFill>
                <a:uFill>
                  <a:solidFill>
                    <a:srgbClr val="ffffff"/>
                  </a:solidFill>
                </a:uFill>
                <a:latin typeface="Arial"/>
              </a:rPr>
              <a:t>Wat doet het?</a:t>
            </a:r>
            <a:endParaRPr b="0" lang="en-GB" sz="2000" spc="-1" strike="noStrike">
              <a:solidFill>
                <a:srgbClr val="000000"/>
              </a:solidFill>
              <a:uFill>
                <a:solidFill>
                  <a:srgbClr val="ffffff"/>
                </a:solidFill>
              </a:uFill>
              <a:latin typeface="Arial"/>
            </a:endParaRPr>
          </a:p>
          <a:p>
            <a:pPr marL="216000" indent="-216000">
              <a:lnSpc>
                <a:spcPct val="100000"/>
              </a:lnSpc>
            </a:pPr>
            <a:r>
              <a:rPr b="0" lang="en-GB" sz="2000" spc="-1" strike="noStrike">
                <a:solidFill>
                  <a:srgbClr val="000000"/>
                </a:solidFill>
                <a:uFill>
                  <a:solidFill>
                    <a:srgbClr val="ffffff"/>
                  </a:solidFill>
                </a:uFill>
                <a:latin typeface="Arial"/>
              </a:rPr>
              <a:t>Weergave van de bootjes die je kunt kopen</a:t>
            </a:r>
            <a:endParaRPr b="0" lang="en-GB" sz="2000" spc="-1" strike="noStrike">
              <a:solidFill>
                <a:srgbClr val="000000"/>
              </a:solidFill>
              <a:uFill>
                <a:solidFill>
                  <a:srgbClr val="ffffff"/>
                </a:solidFill>
              </a:uFill>
              <a:latin typeface="Arial"/>
            </a:endParaRPr>
          </a:p>
          <a:p>
            <a:pPr marL="216000" indent="-216000">
              <a:lnSpc>
                <a:spcPct val="100000"/>
              </a:lnSpc>
            </a:pPr>
            <a:r>
              <a:rPr b="0" lang="en-GB" sz="2000" spc="-1" strike="noStrike">
                <a:solidFill>
                  <a:srgbClr val="000000"/>
                </a:solidFill>
                <a:uFill>
                  <a:solidFill>
                    <a:srgbClr val="ffffff"/>
                  </a:solidFill>
                </a:uFill>
                <a:latin typeface="Arial"/>
              </a:rPr>
              <a:t>Als je op een bootje klikt, en je hebt genoeg “geld”, koopt de huidige speler deze en komt hij in diens inventaris</a:t>
            </a:r>
            <a:endParaRPr b="0" lang="en-GB" sz="2000" spc="-1" strike="noStrike">
              <a:solidFill>
                <a:srgbClr val="000000"/>
              </a:solidFill>
              <a:uFill>
                <a:solidFill>
                  <a:srgbClr val="ffffff"/>
                </a:solidFill>
              </a:uFill>
              <a:latin typeface="Arial"/>
            </a:endParaRPr>
          </a:p>
          <a:p>
            <a:pPr marL="216000" indent="-216000">
              <a:lnSpc>
                <a:spcPct val="100000"/>
              </a:lnSpc>
            </a:pPr>
            <a:r>
              <a:rPr b="0" lang="en-GB" sz="2000" spc="-1" strike="noStrike">
                <a:solidFill>
                  <a:srgbClr val="000000"/>
                </a:solidFill>
                <a:uFill>
                  <a:solidFill>
                    <a:srgbClr val="ffffff"/>
                  </a:solidFill>
                </a:uFill>
                <a:latin typeface="Arial"/>
              </a:rPr>
              <a:t>De bootjeswinkel wordt automatisch aangevuld tot een gegeven aantal bootjes</a:t>
            </a:r>
            <a:endParaRPr b="0" lang="en-GB" sz="2000" spc="-1" strike="noStrike">
              <a:solidFill>
                <a:srgbClr val="000000"/>
              </a:solidFill>
              <a:uFill>
                <a:solidFill>
                  <a:srgbClr val="ffffff"/>
                </a:solidFill>
              </a:uFill>
              <a:latin typeface="Arial"/>
            </a:endParaRPr>
          </a:p>
          <a:p>
            <a:pPr marL="216000" indent="-216000">
              <a:lnSpc>
                <a:spcPct val="100000"/>
              </a:lnSpc>
            </a:pPr>
            <a:r>
              <a:rPr b="0" lang="en-GB" sz="2000" spc="-1" strike="noStrike">
                <a:solidFill>
                  <a:srgbClr val="000000"/>
                </a:solidFill>
                <a:uFill>
                  <a:solidFill>
                    <a:srgbClr val="ffffff"/>
                  </a:solidFill>
                </a:uFill>
                <a:latin typeface="Arial"/>
              </a:rPr>
              <a:t>Als de bootjes op zijn, is de winkel gewoon leeg</a:t>
            </a:r>
            <a:endParaRPr b="0" lang="en-GB" sz="2000" spc="-1" strike="noStrike">
              <a:solidFill>
                <a:srgbClr val="000000"/>
              </a:solidFill>
              <a:uFill>
                <a:solidFill>
                  <a:srgbClr val="ffffff"/>
                </a:solidFill>
              </a:uFill>
              <a:latin typeface="Arial"/>
            </a:endParaRPr>
          </a:p>
          <a:p>
            <a:pPr marL="216000" indent="-216000">
              <a:lnSpc>
                <a:spcPct val="100000"/>
              </a:lnSpc>
            </a:pPr>
            <a:r>
              <a:rPr b="0" lang="en-GB" sz="2000" spc="-1" strike="noStrike">
                <a:solidFill>
                  <a:srgbClr val="000000"/>
                </a:solidFill>
                <a:uFill>
                  <a:solidFill>
                    <a:srgbClr val="ffffff"/>
                  </a:solidFill>
                </a:uFill>
                <a:latin typeface="Arial"/>
              </a:rPr>
              <a:t>(Evt nog verhaal over sessions)</a:t>
            </a:r>
            <a:endParaRPr b="0" lang="en-GB" sz="2000" spc="-1" strike="noStrike">
              <a:solidFill>
                <a:srgbClr val="000000"/>
              </a:solidFill>
              <a:uFill>
                <a:solidFill>
                  <a:srgbClr val="ffffff"/>
                </a:solidFill>
              </a:uFill>
              <a:latin typeface="Arial"/>
            </a:endParaRPr>
          </a:p>
          <a:p>
            <a:pPr>
              <a:lnSpc>
                <a:spcPct val="100000"/>
              </a:lnSpc>
            </a:pPr>
            <a:r>
              <a:rPr b="0" lang="en-GB" sz="2000" spc="-1" strike="noStrike">
                <a:solidFill>
                  <a:srgbClr val="000000"/>
                </a:solidFill>
                <a:uFill>
                  <a:solidFill>
                    <a:srgbClr val="ffffff"/>
                  </a:solidFill>
                </a:uFill>
                <a:latin typeface="Arial"/>
              </a:rPr>
              <a:t>Data ophalen uit de database</a:t>
            </a:r>
            <a:endParaRPr b="0" lang="en-GB" sz="2000" spc="-1" strike="noStrike">
              <a:solidFill>
                <a:srgbClr val="000000"/>
              </a:solidFill>
              <a:uFill>
                <a:solidFill>
                  <a:srgbClr val="ffffff"/>
                </a:solidFill>
              </a:uFill>
              <a:latin typeface="Arial"/>
            </a:endParaRPr>
          </a:p>
          <a:p>
            <a:pPr>
              <a:lnSpc>
                <a:spcPct val="100000"/>
              </a:lnSpc>
            </a:pPr>
            <a:r>
              <a:rPr b="0" lang="en-GB" sz="2000" spc="-1" strike="noStrike">
                <a:solidFill>
                  <a:srgbClr val="000000"/>
                </a:solidFill>
                <a:uFill>
                  <a:solidFill>
                    <a:srgbClr val="ffffff"/>
                  </a:solidFill>
                </a:uFill>
                <a:latin typeface="Arial"/>
              </a:rPr>
              <a:t>HTML code genereren met jquery</a:t>
            </a:r>
            <a:endParaRPr b="0" lang="en-GB" sz="2000" spc="-1" strike="noStrike">
              <a:solidFill>
                <a:srgbClr val="000000"/>
              </a:solidFill>
              <a:uFill>
                <a:solidFill>
                  <a:srgbClr val="ffffff"/>
                </a:solidFill>
              </a:uFill>
              <a:latin typeface="Arial"/>
            </a:endParaRPr>
          </a:p>
          <a:p>
            <a:pPr>
              <a:lnSpc>
                <a:spcPct val="100000"/>
              </a:lnSpc>
            </a:pPr>
            <a:r>
              <a:rPr b="0" lang="en-GB" sz="2000" spc="-1" strike="noStrike">
                <a:solidFill>
                  <a:srgbClr val="000000"/>
                </a:solidFill>
                <a:uFill>
                  <a:solidFill>
                    <a:srgbClr val="ffffff"/>
                  </a:solidFill>
                </a:uFill>
                <a:latin typeface="Arial"/>
              </a:rPr>
              <a:t>Updaten van de pagina met jquery (en recursie… spannend)</a:t>
            </a:r>
            <a:endParaRPr b="0" lang="en-GB" sz="2000" spc="-1" strike="noStrike">
              <a:solidFill>
                <a:srgbClr val="000000"/>
              </a:solidFill>
              <a:uFill>
                <a:solidFill>
                  <a:srgbClr val="ffffff"/>
                </a:solidFill>
              </a:uFill>
              <a:latin typeface="Arial"/>
            </a:endParaRPr>
          </a:p>
          <a:p>
            <a:pPr>
              <a:lnSpc>
                <a:spcPct val="100000"/>
              </a:lnSpc>
            </a:pPr>
            <a:endParaRPr b="0" lang="en-GB" sz="2000" spc="-1" strike="noStrike">
              <a:solidFill>
                <a:srgbClr val="000000"/>
              </a:solidFill>
              <a:uFill>
                <a:solidFill>
                  <a:srgbClr val="ffffff"/>
                </a:solidFill>
              </a:uFill>
              <a:latin typeface="Arial"/>
            </a:endParaRPr>
          </a:p>
          <a:p>
            <a:pPr>
              <a:lnSpc>
                <a:spcPct val="100000"/>
              </a:lnSpc>
            </a:pPr>
            <a:endParaRPr b="0" lang="en-GB" sz="2000" spc="-1" strike="noStrike">
              <a:solidFill>
                <a:srgbClr val="000000"/>
              </a:solidFill>
              <a:uFill>
                <a:solidFill>
                  <a:srgbClr val="ffffff"/>
                </a:solidFill>
              </a:uFill>
              <a:latin typeface="Arial"/>
            </a:endParaRPr>
          </a:p>
          <a:p>
            <a:pPr>
              <a:lnSpc>
                <a:spcPct val="100000"/>
              </a:lnSpc>
            </a:pPr>
            <a:endParaRPr b="0" lang="en-GB" sz="2000" spc="-1" strike="noStrike">
              <a:solidFill>
                <a:srgbClr val="000000"/>
              </a:solidFill>
              <a:uFill>
                <a:solidFill>
                  <a:srgbClr val="ffffff"/>
                </a:solidFill>
              </a:uFill>
              <a:latin typeface="Arial"/>
            </a:endParaRPr>
          </a:p>
        </p:txBody>
      </p:sp>
      <p:sp>
        <p:nvSpPr>
          <p:cNvPr id="154" name="TextShape 2"/>
          <p:cNvSpPr txBox="1"/>
          <p:nvPr/>
        </p:nvSpPr>
        <p:spPr>
          <a:xfrm>
            <a:off x="3884760" y="8685360"/>
            <a:ext cx="2971440" cy="456840"/>
          </a:xfrm>
          <a:prstGeom prst="rect">
            <a:avLst/>
          </a:prstGeom>
          <a:noFill/>
          <a:ln>
            <a:noFill/>
          </a:ln>
        </p:spPr>
        <p:txBody>
          <a:bodyPr anchor="b"/>
          <a:p>
            <a:pPr algn="r">
              <a:lnSpc>
                <a:spcPct val="100000"/>
              </a:lnSpc>
            </a:pPr>
            <a:fld id="{3959E5D3-62F6-4B64-9161-CA622ADD4199}" type="slidenum">
              <a:rPr b="0" lang="en-GB" sz="1200" spc="-1" strike="noStrike">
                <a:solidFill>
                  <a:srgbClr val="000000"/>
                </a:solidFill>
                <a:uFill>
                  <a:solidFill>
                    <a:srgbClr val="ffffff"/>
                  </a:solidFill>
                </a:uFill>
                <a:latin typeface="+mn-lt"/>
                <a:ea typeface="+mn-ea"/>
              </a:rPr>
              <a:t>&lt;number&gt;</a:t>
            </a:fld>
            <a:endParaRPr b="0" lang="en-GB" sz="1400" spc="-1" strike="noStrike">
              <a:solidFill>
                <a:srgbClr val="000000"/>
              </a:solidFill>
              <a:uFill>
                <a:solidFill>
                  <a:srgbClr val="ffffff"/>
                </a:solidFill>
              </a:u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PlaceHolder 1"/>
          <p:cNvSpPr>
            <a:spLocks noGrp="1"/>
          </p:cNvSpPr>
          <p:nvPr>
            <p:ph type="body"/>
          </p:nvPr>
        </p:nvSpPr>
        <p:spPr>
          <a:xfrm>
            <a:off x="685800" y="4343400"/>
            <a:ext cx="5486040" cy="4114440"/>
          </a:xfrm>
          <a:prstGeom prst="rect">
            <a:avLst/>
          </a:prstGeom>
        </p:spPr>
        <p:txBody>
          <a:bodyPr/>
          <a:p>
            <a:r>
              <a:rPr b="0" lang="en-GB" sz="2000" spc="-1" strike="noStrike">
                <a:solidFill>
                  <a:srgbClr val="000000"/>
                </a:solidFill>
                <a:uFill>
                  <a:solidFill>
                    <a:srgbClr val="ffffff"/>
                  </a:solidFill>
                </a:uFill>
                <a:latin typeface="Arial"/>
              </a:rPr>
              <a:t>2 minuten wat hebben we geleerd (per persoon)</a:t>
            </a:r>
            <a:endParaRPr b="0" lang="en-GB" sz="2000" spc="-1" strike="noStrike">
              <a:solidFill>
                <a:srgbClr val="000000"/>
              </a:solidFill>
              <a:uFill>
                <a:solidFill>
                  <a:srgbClr val="ffffff"/>
                </a:solidFill>
              </a:uFill>
              <a:latin typeface="Arial"/>
            </a:endParaRPr>
          </a:p>
          <a:p>
            <a:r>
              <a:rPr b="0" lang="en-GB" sz="2000" spc="-1" strike="noStrike">
                <a:solidFill>
                  <a:srgbClr val="000000"/>
                </a:solidFill>
                <a:uFill>
                  <a:solidFill>
                    <a:srgbClr val="ffffff"/>
                  </a:solidFill>
                </a:uFill>
                <a:latin typeface="Arial"/>
              </a:rPr>
              <a:t>JENNY</a:t>
            </a:r>
            <a:endParaRPr b="0" lang="en-GB" sz="2000" spc="-1" strike="noStrike">
              <a:solidFill>
                <a:srgbClr val="000000"/>
              </a:solidFill>
              <a:uFill>
                <a:solidFill>
                  <a:srgbClr val="ffffff"/>
                </a:solidFill>
              </a:uFill>
              <a:latin typeface="Arial"/>
            </a:endParaRPr>
          </a:p>
          <a:p>
            <a:endParaRPr b="0" lang="en-GB" sz="2000" spc="-1" strike="noStrike">
              <a:solidFill>
                <a:srgbClr val="000000"/>
              </a:solidFill>
              <a:uFill>
                <a:solidFill>
                  <a:srgbClr val="ffffff"/>
                </a:solidFill>
              </a:uFill>
              <a:latin typeface="Arial"/>
            </a:endParaRPr>
          </a:p>
          <a:p>
            <a:r>
              <a:rPr b="0" lang="en-GB" sz="2000" spc="-1" strike="noStrike">
                <a:solidFill>
                  <a:srgbClr val="000000"/>
                </a:solidFill>
                <a:uFill>
                  <a:solidFill>
                    <a:srgbClr val="ffffff"/>
                  </a:solidFill>
                </a:uFill>
                <a:latin typeface="Arial"/>
              </a:rPr>
              <a:t>Hele hoop nieuwe technieken ofc (java kon ik al een beetje, maar de rest nog niet. Ik vond ook de volgorde best fijn, ondanks dat we eerst een hele hoop “oude” dingen hebben geleerd)</a:t>
            </a:r>
            <a:endParaRPr b="0" lang="en-GB" sz="2000" spc="-1" strike="noStrike">
              <a:solidFill>
                <a:srgbClr val="000000"/>
              </a:solidFill>
              <a:uFill>
                <a:solidFill>
                  <a:srgbClr val="ffffff"/>
                </a:solidFill>
              </a:uFill>
              <a:latin typeface="Arial"/>
            </a:endParaRPr>
          </a:p>
          <a:p>
            <a:r>
              <a:rPr b="0" lang="en-GB" sz="2000" spc="-1" strike="noStrike">
                <a:solidFill>
                  <a:srgbClr val="000000"/>
                </a:solidFill>
                <a:uFill>
                  <a:solidFill>
                    <a:srgbClr val="ffffff"/>
                  </a:solidFill>
                </a:uFill>
                <a:latin typeface="Arial"/>
              </a:rPr>
              <a:t>Het is fijn om een direct line of communication te hebben met je medeprogrammeurs.</a:t>
            </a:r>
            <a:endParaRPr b="0" lang="en-GB" sz="2000" spc="-1" strike="noStrike">
              <a:solidFill>
                <a:srgbClr val="000000"/>
              </a:solidFill>
              <a:uFill>
                <a:solidFill>
                  <a:srgbClr val="ffffff"/>
                </a:solidFill>
              </a:uFill>
              <a:latin typeface="Arial"/>
            </a:endParaRPr>
          </a:p>
          <a:p>
            <a:r>
              <a:rPr b="0" lang="en-GB" sz="2000" spc="-1" strike="noStrike">
                <a:solidFill>
                  <a:srgbClr val="000000"/>
                </a:solidFill>
                <a:uFill>
                  <a:solidFill>
                    <a:srgbClr val="ffffff"/>
                  </a:solidFill>
                </a:uFill>
                <a:latin typeface="Arial"/>
              </a:rPr>
              <a:t>Git is handig, maar soms verwarrend</a:t>
            </a:r>
            <a:endParaRPr b="0" lang="en-GB" sz="2000" spc="-1" strike="noStrike">
              <a:solidFill>
                <a:srgbClr val="000000"/>
              </a:solidFill>
              <a:uFill>
                <a:solidFill>
                  <a:srgbClr val="ffffff"/>
                </a:solidFill>
              </a:uFill>
              <a:latin typeface="Arial"/>
            </a:endParaRPr>
          </a:p>
          <a:p>
            <a:r>
              <a:rPr b="0" lang="en-GB" sz="2000" spc="-1" strike="noStrike">
                <a:solidFill>
                  <a:srgbClr val="000000"/>
                </a:solidFill>
                <a:uFill>
                  <a:solidFill>
                    <a:srgbClr val="ffffff"/>
                  </a:solidFill>
                </a:uFill>
                <a:latin typeface="Arial"/>
              </a:rPr>
              <a:t>Ik ben niet heel goed in het overzicht van alles bewaren. Ik zou gestructureerder aan de slag gaan, met duidelijke naamgeving, en verschillende code apart (geen javascript tussen de html enzo). En dingen documenteren! Dat deed ik nog heel braaf op dag 1 (en mss 2), maar daarna niet echt meer, terwijl dat echt nuttig is naderhand, of als je teamgenoot met jouw code wil werken.</a:t>
            </a:r>
            <a:endParaRPr b="0" lang="en-GB" sz="2000" spc="-1" strike="noStrike">
              <a:solidFill>
                <a:srgbClr val="000000"/>
              </a:solidFill>
              <a:uFill>
                <a:solidFill>
                  <a:srgbClr val="ffffff"/>
                </a:solidFill>
              </a:uFill>
              <a:latin typeface="Arial"/>
            </a:endParaRPr>
          </a:p>
          <a:p>
            <a:endParaRPr b="0" lang="en-GB" sz="2000" spc="-1" strike="noStrike">
              <a:solidFill>
                <a:srgbClr val="000000"/>
              </a:solidFill>
              <a:uFill>
                <a:solidFill>
                  <a:srgbClr val="ffffff"/>
                </a:solidFill>
              </a:uFill>
              <a:latin typeface="Arial"/>
            </a:endParaRPr>
          </a:p>
        </p:txBody>
      </p:sp>
      <p:sp>
        <p:nvSpPr>
          <p:cNvPr id="156" name="TextShape 2"/>
          <p:cNvSpPr txBox="1"/>
          <p:nvPr/>
        </p:nvSpPr>
        <p:spPr>
          <a:xfrm>
            <a:off x="3884760" y="8685360"/>
            <a:ext cx="2971440" cy="456840"/>
          </a:xfrm>
          <a:prstGeom prst="rect">
            <a:avLst/>
          </a:prstGeom>
          <a:noFill/>
          <a:ln>
            <a:noFill/>
          </a:ln>
        </p:spPr>
        <p:txBody>
          <a:bodyPr anchor="b"/>
          <a:p>
            <a:pPr algn="r">
              <a:lnSpc>
                <a:spcPct val="100000"/>
              </a:lnSpc>
            </a:pPr>
            <a:fld id="{E221E905-914E-4162-B584-9607FBA3F01D}" type="slidenum">
              <a:rPr b="0" lang="en-GB" sz="1200" spc="-1" strike="noStrike">
                <a:solidFill>
                  <a:srgbClr val="000000"/>
                </a:solidFill>
                <a:uFill>
                  <a:solidFill>
                    <a:srgbClr val="ffffff"/>
                  </a:solidFill>
                </a:uFill>
                <a:latin typeface="+mn-lt"/>
                <a:ea typeface="+mn-ea"/>
              </a:rPr>
              <a:t>&lt;number&gt;</a:t>
            </a:fld>
            <a:endParaRPr b="0" lang="en-GB" sz="1400" spc="-1" strike="noStrike">
              <a:solidFill>
                <a:srgbClr val="000000"/>
              </a:solidFill>
              <a:uFill>
                <a:solidFill>
                  <a:srgbClr val="ffffff"/>
                </a:solidFill>
              </a:uFill>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PlaceHolder 1"/>
          <p:cNvSpPr>
            <a:spLocks noGrp="1"/>
          </p:cNvSpPr>
          <p:nvPr>
            <p:ph type="body"/>
          </p:nvPr>
        </p:nvSpPr>
        <p:spPr>
          <a:xfrm>
            <a:off x="685800" y="4343400"/>
            <a:ext cx="5486040" cy="4114440"/>
          </a:xfrm>
          <a:prstGeom prst="rect">
            <a:avLst/>
          </a:prstGeom>
        </p:spPr>
        <p:txBody>
          <a:bodyPr/>
          <a:p>
            <a:r>
              <a:rPr b="0" lang="en-GB" sz="2000" spc="-1" strike="noStrike">
                <a:solidFill>
                  <a:srgbClr val="000000"/>
                </a:solidFill>
                <a:uFill>
                  <a:solidFill>
                    <a:srgbClr val="ffffff"/>
                  </a:solidFill>
                </a:uFill>
                <a:latin typeface="Arial"/>
              </a:rPr>
              <a:t>FEIA</a:t>
            </a:r>
            <a:endParaRPr b="0" lang="en-GB" sz="2000" spc="-1" strike="noStrike">
              <a:solidFill>
                <a:srgbClr val="000000"/>
              </a:solidFill>
              <a:uFill>
                <a:solidFill>
                  <a:srgbClr val="ffffff"/>
                </a:solidFill>
              </a:uFill>
              <a:latin typeface="Arial"/>
            </a:endParaRPr>
          </a:p>
        </p:txBody>
      </p:sp>
      <p:sp>
        <p:nvSpPr>
          <p:cNvPr id="158" name="TextShape 2"/>
          <p:cNvSpPr txBox="1"/>
          <p:nvPr/>
        </p:nvSpPr>
        <p:spPr>
          <a:xfrm>
            <a:off x="3884760" y="8685360"/>
            <a:ext cx="2971440" cy="456840"/>
          </a:xfrm>
          <a:prstGeom prst="rect">
            <a:avLst/>
          </a:prstGeom>
          <a:noFill/>
          <a:ln>
            <a:noFill/>
          </a:ln>
        </p:spPr>
        <p:txBody>
          <a:bodyPr anchor="b"/>
          <a:p>
            <a:pPr algn="r">
              <a:lnSpc>
                <a:spcPct val="100000"/>
              </a:lnSpc>
            </a:pPr>
            <a:fld id="{E192B376-332B-45A1-A8E2-0B38E67B9A95}" type="slidenum">
              <a:rPr b="0" lang="en-GB" sz="1200" spc="-1" strike="noStrike">
                <a:solidFill>
                  <a:srgbClr val="000000"/>
                </a:solidFill>
                <a:uFill>
                  <a:solidFill>
                    <a:srgbClr val="ffffff"/>
                  </a:solidFill>
                </a:uFill>
                <a:latin typeface="+mn-lt"/>
                <a:ea typeface="+mn-ea"/>
              </a:rPr>
              <a:t>&lt;number&gt;</a:t>
            </a:fld>
            <a:endParaRPr b="0" lang="en-GB" sz="1400" spc="-1" strike="noStrike">
              <a:solidFill>
                <a:srgbClr val="000000"/>
              </a:solidFill>
              <a:uFill>
                <a:solidFill>
                  <a:srgbClr val="ffffff"/>
                </a:solidFill>
              </a:uFill>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PlaceHolder 1"/>
          <p:cNvSpPr>
            <a:spLocks noGrp="1"/>
          </p:cNvSpPr>
          <p:nvPr>
            <p:ph type="body"/>
          </p:nvPr>
        </p:nvSpPr>
        <p:spPr>
          <a:xfrm>
            <a:off x="685800" y="4343400"/>
            <a:ext cx="5486040" cy="4114440"/>
          </a:xfrm>
          <a:prstGeom prst="rect">
            <a:avLst/>
          </a:prstGeom>
        </p:spPr>
        <p:txBody>
          <a:bodyPr/>
          <a:p>
            <a:r>
              <a:rPr b="0" lang="en-GB" sz="2000" spc="-1" strike="noStrike">
                <a:solidFill>
                  <a:srgbClr val="000000"/>
                </a:solidFill>
                <a:uFill>
                  <a:solidFill>
                    <a:srgbClr val="ffffff"/>
                  </a:solidFill>
                </a:uFill>
                <a:latin typeface="Arial"/>
              </a:rPr>
              <a:t>???</a:t>
            </a:r>
            <a:endParaRPr b="0" lang="en-GB" sz="2000" spc="-1" strike="noStrike">
              <a:solidFill>
                <a:srgbClr val="000000"/>
              </a:solidFill>
              <a:uFill>
                <a:solidFill>
                  <a:srgbClr val="ffffff"/>
                </a:solidFill>
              </a:uFill>
              <a:latin typeface="Arial"/>
            </a:endParaRPr>
          </a:p>
        </p:txBody>
      </p:sp>
      <p:sp>
        <p:nvSpPr>
          <p:cNvPr id="160" name="TextShape 2"/>
          <p:cNvSpPr txBox="1"/>
          <p:nvPr/>
        </p:nvSpPr>
        <p:spPr>
          <a:xfrm>
            <a:off x="3884760" y="8685360"/>
            <a:ext cx="2971440" cy="456840"/>
          </a:xfrm>
          <a:prstGeom prst="rect">
            <a:avLst/>
          </a:prstGeom>
          <a:noFill/>
          <a:ln>
            <a:noFill/>
          </a:ln>
        </p:spPr>
        <p:txBody>
          <a:bodyPr anchor="b"/>
          <a:p>
            <a:pPr algn="r">
              <a:lnSpc>
                <a:spcPct val="100000"/>
              </a:lnSpc>
            </a:pPr>
            <a:fld id="{77ADB945-469B-4ADA-A2E2-E0ED23EAE1A7}" type="slidenum">
              <a:rPr b="0" lang="en-GB" sz="1200" spc="-1" strike="noStrike">
                <a:solidFill>
                  <a:srgbClr val="000000"/>
                </a:solidFill>
                <a:uFill>
                  <a:solidFill>
                    <a:srgbClr val="ffffff"/>
                  </a:solidFill>
                </a:uFill>
                <a:latin typeface="+mn-lt"/>
                <a:ea typeface="+mn-ea"/>
              </a:rPr>
              <a:t>&lt;number&gt;</a:t>
            </a:fld>
            <a:endParaRPr b="0" lang="en-GB" sz="1400" spc="-1" strike="noStrike">
              <a:solidFill>
                <a:srgbClr val="000000"/>
              </a:solidFill>
              <a:uFill>
                <a:solidFill>
                  <a:srgbClr val="ffffff"/>
                </a:solidFill>
              </a:u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4680"/>
            <a:ext cx="7467120" cy="1142640"/>
          </a:xfrm>
          <a:prstGeom prst="rect">
            <a:avLst/>
          </a:prstGeom>
        </p:spPr>
        <p:txBody>
          <a:bodyPr lIns="0" rIns="0" tIns="0" bIns="0" anchor="ctr"/>
          <a:p>
            <a:endParaRPr b="0" lang="nl-NL" sz="1800" spc="-1" strike="noStrike">
              <a:solidFill>
                <a:srgbClr val="000000"/>
              </a:solidFill>
              <a:uFill>
                <a:solidFill>
                  <a:srgbClr val="ffffff"/>
                </a:solidFill>
              </a:uFill>
              <a:latin typeface="Century Schoolbook"/>
            </a:endParaRPr>
          </a:p>
        </p:txBody>
      </p:sp>
      <p:sp>
        <p:nvSpPr>
          <p:cNvPr id="49" name="PlaceHolder 2"/>
          <p:cNvSpPr>
            <a:spLocks noGrp="1"/>
          </p:cNvSpPr>
          <p:nvPr>
            <p:ph type="body"/>
          </p:nvPr>
        </p:nvSpPr>
        <p:spPr>
          <a:xfrm>
            <a:off x="457200" y="1600200"/>
            <a:ext cx="7467120" cy="2324520"/>
          </a:xfrm>
          <a:prstGeom prst="rect">
            <a:avLst/>
          </a:prstGeom>
        </p:spPr>
        <p:txBody>
          <a:bodyPr lIns="0" rIns="0" tIns="0" bIns="0"/>
          <a:p>
            <a:endParaRPr b="0" lang="nl-NL" sz="2400" spc="-1" strike="noStrike">
              <a:solidFill>
                <a:srgbClr val="000000"/>
              </a:solidFill>
              <a:uFill>
                <a:solidFill>
                  <a:srgbClr val="ffffff"/>
                </a:solidFill>
              </a:uFill>
              <a:latin typeface="Century Schoolbook"/>
            </a:endParaRPr>
          </a:p>
        </p:txBody>
      </p:sp>
      <p:sp>
        <p:nvSpPr>
          <p:cNvPr id="50" name="PlaceHolder 3"/>
          <p:cNvSpPr>
            <a:spLocks noGrp="1"/>
          </p:cNvSpPr>
          <p:nvPr>
            <p:ph type="body"/>
          </p:nvPr>
        </p:nvSpPr>
        <p:spPr>
          <a:xfrm>
            <a:off x="457200" y="4146120"/>
            <a:ext cx="7467120" cy="2324520"/>
          </a:xfrm>
          <a:prstGeom prst="rect">
            <a:avLst/>
          </a:prstGeom>
        </p:spPr>
        <p:txBody>
          <a:bodyPr lIns="0" rIns="0" tIns="0" bIns="0"/>
          <a:p>
            <a:endParaRPr b="0" lang="nl-NL" sz="2400" spc="-1" strike="noStrike">
              <a:solidFill>
                <a:srgbClr val="000000"/>
              </a:solidFill>
              <a:uFill>
                <a:solidFill>
                  <a:srgbClr val="ffffff"/>
                </a:solidFill>
              </a:uFill>
              <a:latin typeface="Century Schoolbook"/>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4680"/>
            <a:ext cx="7467120" cy="1142640"/>
          </a:xfrm>
          <a:prstGeom prst="rect">
            <a:avLst/>
          </a:prstGeom>
        </p:spPr>
        <p:txBody>
          <a:bodyPr lIns="0" rIns="0" tIns="0" bIns="0" anchor="ctr"/>
          <a:p>
            <a:endParaRPr b="0" lang="nl-NL" sz="1800" spc="-1" strike="noStrike">
              <a:solidFill>
                <a:srgbClr val="000000"/>
              </a:solidFill>
              <a:uFill>
                <a:solidFill>
                  <a:srgbClr val="ffffff"/>
                </a:solidFill>
              </a:uFill>
              <a:latin typeface="Century Schoolbook"/>
            </a:endParaRPr>
          </a:p>
        </p:txBody>
      </p:sp>
      <p:sp>
        <p:nvSpPr>
          <p:cNvPr id="52" name="PlaceHolder 2"/>
          <p:cNvSpPr>
            <a:spLocks noGrp="1"/>
          </p:cNvSpPr>
          <p:nvPr>
            <p:ph type="body"/>
          </p:nvPr>
        </p:nvSpPr>
        <p:spPr>
          <a:xfrm>
            <a:off x="457200" y="1600200"/>
            <a:ext cx="3643920" cy="2324520"/>
          </a:xfrm>
          <a:prstGeom prst="rect">
            <a:avLst/>
          </a:prstGeom>
        </p:spPr>
        <p:txBody>
          <a:bodyPr lIns="0" rIns="0" tIns="0" bIns="0"/>
          <a:p>
            <a:endParaRPr b="0" lang="nl-NL" sz="2400" spc="-1" strike="noStrike">
              <a:solidFill>
                <a:srgbClr val="000000"/>
              </a:solidFill>
              <a:uFill>
                <a:solidFill>
                  <a:srgbClr val="ffffff"/>
                </a:solidFill>
              </a:uFill>
              <a:latin typeface="Century Schoolbook"/>
            </a:endParaRPr>
          </a:p>
        </p:txBody>
      </p:sp>
      <p:sp>
        <p:nvSpPr>
          <p:cNvPr id="53" name="PlaceHolder 3"/>
          <p:cNvSpPr>
            <a:spLocks noGrp="1"/>
          </p:cNvSpPr>
          <p:nvPr>
            <p:ph type="body"/>
          </p:nvPr>
        </p:nvSpPr>
        <p:spPr>
          <a:xfrm>
            <a:off x="4283640" y="1600200"/>
            <a:ext cx="3643920" cy="2324520"/>
          </a:xfrm>
          <a:prstGeom prst="rect">
            <a:avLst/>
          </a:prstGeom>
        </p:spPr>
        <p:txBody>
          <a:bodyPr lIns="0" rIns="0" tIns="0" bIns="0"/>
          <a:p>
            <a:endParaRPr b="0" lang="nl-NL" sz="2400" spc="-1" strike="noStrike">
              <a:solidFill>
                <a:srgbClr val="000000"/>
              </a:solidFill>
              <a:uFill>
                <a:solidFill>
                  <a:srgbClr val="ffffff"/>
                </a:solidFill>
              </a:uFill>
              <a:latin typeface="Century Schoolbook"/>
            </a:endParaRPr>
          </a:p>
        </p:txBody>
      </p:sp>
      <p:sp>
        <p:nvSpPr>
          <p:cNvPr id="54" name="PlaceHolder 4"/>
          <p:cNvSpPr>
            <a:spLocks noGrp="1"/>
          </p:cNvSpPr>
          <p:nvPr>
            <p:ph type="body"/>
          </p:nvPr>
        </p:nvSpPr>
        <p:spPr>
          <a:xfrm>
            <a:off x="4283640" y="4146120"/>
            <a:ext cx="3643920" cy="2324520"/>
          </a:xfrm>
          <a:prstGeom prst="rect">
            <a:avLst/>
          </a:prstGeom>
        </p:spPr>
        <p:txBody>
          <a:bodyPr lIns="0" rIns="0" tIns="0" bIns="0"/>
          <a:p>
            <a:endParaRPr b="0" lang="nl-NL" sz="2400" spc="-1" strike="noStrike">
              <a:solidFill>
                <a:srgbClr val="000000"/>
              </a:solidFill>
              <a:uFill>
                <a:solidFill>
                  <a:srgbClr val="ffffff"/>
                </a:solidFill>
              </a:uFill>
              <a:latin typeface="Century Schoolbook"/>
            </a:endParaRPr>
          </a:p>
        </p:txBody>
      </p:sp>
      <p:sp>
        <p:nvSpPr>
          <p:cNvPr id="55" name="PlaceHolder 5"/>
          <p:cNvSpPr>
            <a:spLocks noGrp="1"/>
          </p:cNvSpPr>
          <p:nvPr>
            <p:ph type="body"/>
          </p:nvPr>
        </p:nvSpPr>
        <p:spPr>
          <a:xfrm>
            <a:off x="457200" y="4146120"/>
            <a:ext cx="3643920" cy="2324520"/>
          </a:xfrm>
          <a:prstGeom prst="rect">
            <a:avLst/>
          </a:prstGeom>
        </p:spPr>
        <p:txBody>
          <a:bodyPr lIns="0" rIns="0" tIns="0" bIns="0"/>
          <a:p>
            <a:endParaRPr b="0" lang="nl-NL" sz="2400" spc="-1" strike="noStrike">
              <a:solidFill>
                <a:srgbClr val="000000"/>
              </a:solidFill>
              <a:uFill>
                <a:solidFill>
                  <a:srgbClr val="ffffff"/>
                </a:solidFill>
              </a:uFill>
              <a:latin typeface="Century Schoolbook"/>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74680"/>
            <a:ext cx="7467120" cy="1142640"/>
          </a:xfrm>
          <a:prstGeom prst="rect">
            <a:avLst/>
          </a:prstGeom>
        </p:spPr>
        <p:txBody>
          <a:bodyPr lIns="0" rIns="0" tIns="0" bIns="0" anchor="ctr"/>
          <a:p>
            <a:endParaRPr b="0" lang="nl-NL" sz="1800" spc="-1" strike="noStrike">
              <a:solidFill>
                <a:srgbClr val="000000"/>
              </a:solidFill>
              <a:uFill>
                <a:solidFill>
                  <a:srgbClr val="ffffff"/>
                </a:solidFill>
              </a:uFill>
              <a:latin typeface="Century Schoolbook"/>
            </a:endParaRPr>
          </a:p>
        </p:txBody>
      </p:sp>
      <p:sp>
        <p:nvSpPr>
          <p:cNvPr id="57" name="PlaceHolder 2"/>
          <p:cNvSpPr>
            <a:spLocks noGrp="1"/>
          </p:cNvSpPr>
          <p:nvPr>
            <p:ph type="body"/>
          </p:nvPr>
        </p:nvSpPr>
        <p:spPr>
          <a:xfrm>
            <a:off x="457200" y="1600200"/>
            <a:ext cx="7467120" cy="4873320"/>
          </a:xfrm>
          <a:prstGeom prst="rect">
            <a:avLst/>
          </a:prstGeom>
        </p:spPr>
        <p:txBody>
          <a:bodyPr lIns="0" rIns="0" tIns="0" bIns="0"/>
          <a:p>
            <a:endParaRPr b="0" lang="nl-NL" sz="2400" spc="-1" strike="noStrike">
              <a:solidFill>
                <a:srgbClr val="000000"/>
              </a:solidFill>
              <a:uFill>
                <a:solidFill>
                  <a:srgbClr val="ffffff"/>
                </a:solidFill>
              </a:uFill>
              <a:latin typeface="Century Schoolbook"/>
            </a:endParaRPr>
          </a:p>
        </p:txBody>
      </p:sp>
      <p:sp>
        <p:nvSpPr>
          <p:cNvPr id="58" name="PlaceHolder 3"/>
          <p:cNvSpPr>
            <a:spLocks noGrp="1"/>
          </p:cNvSpPr>
          <p:nvPr>
            <p:ph type="body"/>
          </p:nvPr>
        </p:nvSpPr>
        <p:spPr>
          <a:xfrm>
            <a:off x="457200" y="1600200"/>
            <a:ext cx="7467120" cy="4873320"/>
          </a:xfrm>
          <a:prstGeom prst="rect">
            <a:avLst/>
          </a:prstGeom>
        </p:spPr>
        <p:txBody>
          <a:bodyPr lIns="0" rIns="0" tIns="0" bIns="0"/>
          <a:p>
            <a:endParaRPr b="0" lang="nl-NL" sz="2400" spc="-1" strike="noStrike">
              <a:solidFill>
                <a:srgbClr val="000000"/>
              </a:solidFill>
              <a:uFill>
                <a:solidFill>
                  <a:srgbClr val="ffffff"/>
                </a:solidFill>
              </a:uFill>
              <a:latin typeface="Century Schoolbook"/>
            </a:endParaRPr>
          </a:p>
        </p:txBody>
      </p:sp>
      <p:pic>
        <p:nvPicPr>
          <p:cNvPr id="59" name="" descr=""/>
          <p:cNvPicPr/>
          <p:nvPr/>
        </p:nvPicPr>
        <p:blipFill>
          <a:blip r:embed="rId2"/>
          <a:stretch/>
        </p:blipFill>
        <p:spPr>
          <a:xfrm>
            <a:off x="1135080" y="1599840"/>
            <a:ext cx="6111000" cy="4873320"/>
          </a:xfrm>
          <a:prstGeom prst="rect">
            <a:avLst/>
          </a:prstGeom>
          <a:ln>
            <a:noFill/>
          </a:ln>
        </p:spPr>
      </p:pic>
      <p:pic>
        <p:nvPicPr>
          <p:cNvPr id="60" name="" descr=""/>
          <p:cNvPicPr/>
          <p:nvPr/>
        </p:nvPicPr>
        <p:blipFill>
          <a:blip r:embed="rId3"/>
          <a:stretch/>
        </p:blipFill>
        <p:spPr>
          <a:xfrm>
            <a:off x="1135080" y="1599840"/>
            <a:ext cx="6111000" cy="487332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74680"/>
            <a:ext cx="7467120" cy="1142640"/>
          </a:xfrm>
          <a:prstGeom prst="rect">
            <a:avLst/>
          </a:prstGeom>
        </p:spPr>
        <p:txBody>
          <a:bodyPr lIns="0" rIns="0" tIns="0" bIns="0" anchor="ctr"/>
          <a:p>
            <a:endParaRPr b="0" lang="nl-NL" sz="1800" spc="-1" strike="noStrike">
              <a:solidFill>
                <a:srgbClr val="000000"/>
              </a:solidFill>
              <a:uFill>
                <a:solidFill>
                  <a:srgbClr val="ffffff"/>
                </a:solidFill>
              </a:uFill>
              <a:latin typeface="Century Schoolbook"/>
            </a:endParaRPr>
          </a:p>
        </p:txBody>
      </p:sp>
      <p:sp>
        <p:nvSpPr>
          <p:cNvPr id="73" name="PlaceHolder 2"/>
          <p:cNvSpPr>
            <a:spLocks noGrp="1"/>
          </p:cNvSpPr>
          <p:nvPr>
            <p:ph type="subTitle"/>
          </p:nvPr>
        </p:nvSpPr>
        <p:spPr>
          <a:xfrm>
            <a:off x="457200" y="1600200"/>
            <a:ext cx="7467120" cy="4873320"/>
          </a:xfrm>
          <a:prstGeom prst="rect">
            <a:avLst/>
          </a:prstGeom>
        </p:spPr>
        <p:txBody>
          <a:bodyPr lIns="0" rIns="0" tIns="0" bIns="0" anchor="ctr"/>
          <a:p>
            <a:pPr algn="ctr"/>
            <a:endParaRPr b="0" lang="en-GB"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457200" y="274680"/>
            <a:ext cx="7467120" cy="1142640"/>
          </a:xfrm>
          <a:prstGeom prst="rect">
            <a:avLst/>
          </a:prstGeom>
        </p:spPr>
        <p:txBody>
          <a:bodyPr lIns="0" rIns="0" tIns="0" bIns="0" anchor="ctr"/>
          <a:p>
            <a:endParaRPr b="0" lang="nl-NL" sz="1800" spc="-1" strike="noStrike">
              <a:solidFill>
                <a:srgbClr val="000000"/>
              </a:solidFill>
              <a:uFill>
                <a:solidFill>
                  <a:srgbClr val="ffffff"/>
                </a:solidFill>
              </a:uFill>
              <a:latin typeface="Century Schoolbook"/>
            </a:endParaRPr>
          </a:p>
        </p:txBody>
      </p:sp>
      <p:sp>
        <p:nvSpPr>
          <p:cNvPr id="75" name="PlaceHolder 2"/>
          <p:cNvSpPr>
            <a:spLocks noGrp="1"/>
          </p:cNvSpPr>
          <p:nvPr>
            <p:ph type="body"/>
          </p:nvPr>
        </p:nvSpPr>
        <p:spPr>
          <a:xfrm>
            <a:off x="457200" y="1600200"/>
            <a:ext cx="7467120" cy="4873320"/>
          </a:xfrm>
          <a:prstGeom prst="rect">
            <a:avLst/>
          </a:prstGeom>
        </p:spPr>
        <p:txBody>
          <a:bodyPr lIns="0" rIns="0" tIns="0" bIns="0"/>
          <a:p>
            <a:endParaRPr b="0" lang="nl-NL" sz="2400" spc="-1" strike="noStrike">
              <a:solidFill>
                <a:srgbClr val="000000"/>
              </a:solidFill>
              <a:uFill>
                <a:solidFill>
                  <a:srgbClr val="ffffff"/>
                </a:solidFill>
              </a:uFill>
              <a:latin typeface="Century Schoolbook"/>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4680"/>
            <a:ext cx="7467120" cy="1142640"/>
          </a:xfrm>
          <a:prstGeom prst="rect">
            <a:avLst/>
          </a:prstGeom>
        </p:spPr>
        <p:txBody>
          <a:bodyPr lIns="0" rIns="0" tIns="0" bIns="0" anchor="ctr"/>
          <a:p>
            <a:endParaRPr b="0" lang="nl-NL" sz="1800" spc="-1" strike="noStrike">
              <a:solidFill>
                <a:srgbClr val="000000"/>
              </a:solidFill>
              <a:uFill>
                <a:solidFill>
                  <a:srgbClr val="ffffff"/>
                </a:solidFill>
              </a:uFill>
              <a:latin typeface="Century Schoolbook"/>
            </a:endParaRPr>
          </a:p>
        </p:txBody>
      </p:sp>
      <p:sp>
        <p:nvSpPr>
          <p:cNvPr id="77" name="PlaceHolder 2"/>
          <p:cNvSpPr>
            <a:spLocks noGrp="1"/>
          </p:cNvSpPr>
          <p:nvPr>
            <p:ph type="body"/>
          </p:nvPr>
        </p:nvSpPr>
        <p:spPr>
          <a:xfrm>
            <a:off x="457200" y="1600200"/>
            <a:ext cx="3643920" cy="4873320"/>
          </a:xfrm>
          <a:prstGeom prst="rect">
            <a:avLst/>
          </a:prstGeom>
        </p:spPr>
        <p:txBody>
          <a:bodyPr lIns="0" rIns="0" tIns="0" bIns="0"/>
          <a:p>
            <a:endParaRPr b="0" lang="nl-NL" sz="2400" spc="-1" strike="noStrike">
              <a:solidFill>
                <a:srgbClr val="000000"/>
              </a:solidFill>
              <a:uFill>
                <a:solidFill>
                  <a:srgbClr val="ffffff"/>
                </a:solidFill>
              </a:uFill>
              <a:latin typeface="Century Schoolbook"/>
            </a:endParaRPr>
          </a:p>
        </p:txBody>
      </p:sp>
      <p:sp>
        <p:nvSpPr>
          <p:cNvPr id="78" name="PlaceHolder 3"/>
          <p:cNvSpPr>
            <a:spLocks noGrp="1"/>
          </p:cNvSpPr>
          <p:nvPr>
            <p:ph type="body"/>
          </p:nvPr>
        </p:nvSpPr>
        <p:spPr>
          <a:xfrm>
            <a:off x="4283640" y="1600200"/>
            <a:ext cx="3643920" cy="4873320"/>
          </a:xfrm>
          <a:prstGeom prst="rect">
            <a:avLst/>
          </a:prstGeom>
        </p:spPr>
        <p:txBody>
          <a:bodyPr lIns="0" rIns="0" tIns="0" bIns="0"/>
          <a:p>
            <a:endParaRPr b="0" lang="nl-NL" sz="2400" spc="-1" strike="noStrike">
              <a:solidFill>
                <a:srgbClr val="000000"/>
              </a:solidFill>
              <a:uFill>
                <a:solidFill>
                  <a:srgbClr val="ffffff"/>
                </a:solidFill>
              </a:uFill>
              <a:latin typeface="Century Schoolbook"/>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9" name="PlaceHolder 1"/>
          <p:cNvSpPr>
            <a:spLocks noGrp="1"/>
          </p:cNvSpPr>
          <p:nvPr>
            <p:ph type="title"/>
          </p:nvPr>
        </p:nvSpPr>
        <p:spPr>
          <a:xfrm>
            <a:off x="457200" y="274680"/>
            <a:ext cx="7467120" cy="1142640"/>
          </a:xfrm>
          <a:prstGeom prst="rect">
            <a:avLst/>
          </a:prstGeom>
        </p:spPr>
        <p:txBody>
          <a:bodyPr lIns="0" rIns="0" tIns="0" bIns="0" anchor="ctr"/>
          <a:p>
            <a:endParaRPr b="0" lang="nl-NL" sz="1800" spc="-1" strike="noStrike">
              <a:solidFill>
                <a:srgbClr val="000000"/>
              </a:solidFill>
              <a:uFill>
                <a:solidFill>
                  <a:srgbClr val="ffffff"/>
                </a:solidFill>
              </a:uFill>
              <a:latin typeface="Century Schoolbook"/>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0" name="PlaceHolder 1"/>
          <p:cNvSpPr>
            <a:spLocks noGrp="1"/>
          </p:cNvSpPr>
          <p:nvPr>
            <p:ph type="subTitle"/>
          </p:nvPr>
        </p:nvSpPr>
        <p:spPr>
          <a:xfrm>
            <a:off x="457200" y="274680"/>
            <a:ext cx="7467120" cy="5297760"/>
          </a:xfrm>
          <a:prstGeom prst="rect">
            <a:avLst/>
          </a:prstGeom>
        </p:spPr>
        <p:txBody>
          <a:bodyPr lIns="0" rIns="0" tIns="0" bIns="0" anchor="ctr"/>
          <a:p>
            <a:pPr algn="ctr"/>
            <a:endParaRPr b="0" lang="en-GB"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457200" y="274680"/>
            <a:ext cx="7467120" cy="1142640"/>
          </a:xfrm>
          <a:prstGeom prst="rect">
            <a:avLst/>
          </a:prstGeom>
        </p:spPr>
        <p:txBody>
          <a:bodyPr lIns="0" rIns="0" tIns="0" bIns="0" anchor="ctr"/>
          <a:p>
            <a:endParaRPr b="0" lang="nl-NL" sz="1800" spc="-1" strike="noStrike">
              <a:solidFill>
                <a:srgbClr val="000000"/>
              </a:solidFill>
              <a:uFill>
                <a:solidFill>
                  <a:srgbClr val="ffffff"/>
                </a:solidFill>
              </a:uFill>
              <a:latin typeface="Century Schoolbook"/>
            </a:endParaRPr>
          </a:p>
        </p:txBody>
      </p:sp>
      <p:sp>
        <p:nvSpPr>
          <p:cNvPr id="82" name="PlaceHolder 2"/>
          <p:cNvSpPr>
            <a:spLocks noGrp="1"/>
          </p:cNvSpPr>
          <p:nvPr>
            <p:ph type="body"/>
          </p:nvPr>
        </p:nvSpPr>
        <p:spPr>
          <a:xfrm>
            <a:off x="457200" y="1600200"/>
            <a:ext cx="3643920" cy="2324520"/>
          </a:xfrm>
          <a:prstGeom prst="rect">
            <a:avLst/>
          </a:prstGeom>
        </p:spPr>
        <p:txBody>
          <a:bodyPr lIns="0" rIns="0" tIns="0" bIns="0"/>
          <a:p>
            <a:endParaRPr b="0" lang="nl-NL" sz="2400" spc="-1" strike="noStrike">
              <a:solidFill>
                <a:srgbClr val="000000"/>
              </a:solidFill>
              <a:uFill>
                <a:solidFill>
                  <a:srgbClr val="ffffff"/>
                </a:solidFill>
              </a:uFill>
              <a:latin typeface="Century Schoolbook"/>
            </a:endParaRPr>
          </a:p>
        </p:txBody>
      </p:sp>
      <p:sp>
        <p:nvSpPr>
          <p:cNvPr id="83" name="PlaceHolder 3"/>
          <p:cNvSpPr>
            <a:spLocks noGrp="1"/>
          </p:cNvSpPr>
          <p:nvPr>
            <p:ph type="body"/>
          </p:nvPr>
        </p:nvSpPr>
        <p:spPr>
          <a:xfrm>
            <a:off x="457200" y="4146120"/>
            <a:ext cx="3643920" cy="2324520"/>
          </a:xfrm>
          <a:prstGeom prst="rect">
            <a:avLst/>
          </a:prstGeom>
        </p:spPr>
        <p:txBody>
          <a:bodyPr lIns="0" rIns="0" tIns="0" bIns="0"/>
          <a:p>
            <a:endParaRPr b="0" lang="nl-NL" sz="2400" spc="-1" strike="noStrike">
              <a:solidFill>
                <a:srgbClr val="000000"/>
              </a:solidFill>
              <a:uFill>
                <a:solidFill>
                  <a:srgbClr val="ffffff"/>
                </a:solidFill>
              </a:uFill>
              <a:latin typeface="Century Schoolbook"/>
            </a:endParaRPr>
          </a:p>
        </p:txBody>
      </p:sp>
      <p:sp>
        <p:nvSpPr>
          <p:cNvPr id="84" name="PlaceHolder 4"/>
          <p:cNvSpPr>
            <a:spLocks noGrp="1"/>
          </p:cNvSpPr>
          <p:nvPr>
            <p:ph type="body"/>
          </p:nvPr>
        </p:nvSpPr>
        <p:spPr>
          <a:xfrm>
            <a:off x="4283640" y="1600200"/>
            <a:ext cx="3643920" cy="4873320"/>
          </a:xfrm>
          <a:prstGeom prst="rect">
            <a:avLst/>
          </a:prstGeom>
        </p:spPr>
        <p:txBody>
          <a:bodyPr lIns="0" rIns="0" tIns="0" bIns="0"/>
          <a:p>
            <a:endParaRPr b="0" lang="nl-NL" sz="2400" spc="-1" strike="noStrike">
              <a:solidFill>
                <a:srgbClr val="000000"/>
              </a:solidFill>
              <a:uFill>
                <a:solidFill>
                  <a:srgbClr val="ffffff"/>
                </a:solidFill>
              </a:uFill>
              <a:latin typeface="Century Schoolbook"/>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74680"/>
            <a:ext cx="7467120" cy="1142640"/>
          </a:xfrm>
          <a:prstGeom prst="rect">
            <a:avLst/>
          </a:prstGeom>
        </p:spPr>
        <p:txBody>
          <a:bodyPr lIns="0" rIns="0" tIns="0" bIns="0" anchor="ctr"/>
          <a:p>
            <a:endParaRPr b="0" lang="nl-NL" sz="1800" spc="-1" strike="noStrike">
              <a:solidFill>
                <a:srgbClr val="000000"/>
              </a:solidFill>
              <a:uFill>
                <a:solidFill>
                  <a:srgbClr val="ffffff"/>
                </a:solidFill>
              </a:uFill>
              <a:latin typeface="Century Schoolbook"/>
            </a:endParaRPr>
          </a:p>
        </p:txBody>
      </p:sp>
      <p:sp>
        <p:nvSpPr>
          <p:cNvPr id="28" name="PlaceHolder 2"/>
          <p:cNvSpPr>
            <a:spLocks noGrp="1"/>
          </p:cNvSpPr>
          <p:nvPr>
            <p:ph type="subTitle"/>
          </p:nvPr>
        </p:nvSpPr>
        <p:spPr>
          <a:xfrm>
            <a:off x="457200" y="1600200"/>
            <a:ext cx="7467120" cy="4873320"/>
          </a:xfrm>
          <a:prstGeom prst="rect">
            <a:avLst/>
          </a:prstGeom>
        </p:spPr>
        <p:txBody>
          <a:bodyPr lIns="0" rIns="0" tIns="0" bIns="0" anchor="ctr"/>
          <a:p>
            <a:pPr algn="ctr"/>
            <a:endParaRPr b="0" lang="en-GB"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4680"/>
            <a:ext cx="7467120" cy="1142640"/>
          </a:xfrm>
          <a:prstGeom prst="rect">
            <a:avLst/>
          </a:prstGeom>
        </p:spPr>
        <p:txBody>
          <a:bodyPr lIns="0" rIns="0" tIns="0" bIns="0" anchor="ctr"/>
          <a:p>
            <a:endParaRPr b="0" lang="nl-NL" sz="1800" spc="-1" strike="noStrike">
              <a:solidFill>
                <a:srgbClr val="000000"/>
              </a:solidFill>
              <a:uFill>
                <a:solidFill>
                  <a:srgbClr val="ffffff"/>
                </a:solidFill>
              </a:uFill>
              <a:latin typeface="Century Schoolbook"/>
            </a:endParaRPr>
          </a:p>
        </p:txBody>
      </p:sp>
      <p:sp>
        <p:nvSpPr>
          <p:cNvPr id="86" name="PlaceHolder 2"/>
          <p:cNvSpPr>
            <a:spLocks noGrp="1"/>
          </p:cNvSpPr>
          <p:nvPr>
            <p:ph type="body"/>
          </p:nvPr>
        </p:nvSpPr>
        <p:spPr>
          <a:xfrm>
            <a:off x="457200" y="1600200"/>
            <a:ext cx="3643920" cy="4873320"/>
          </a:xfrm>
          <a:prstGeom prst="rect">
            <a:avLst/>
          </a:prstGeom>
        </p:spPr>
        <p:txBody>
          <a:bodyPr lIns="0" rIns="0" tIns="0" bIns="0"/>
          <a:p>
            <a:endParaRPr b="0" lang="nl-NL" sz="2400" spc="-1" strike="noStrike">
              <a:solidFill>
                <a:srgbClr val="000000"/>
              </a:solidFill>
              <a:uFill>
                <a:solidFill>
                  <a:srgbClr val="ffffff"/>
                </a:solidFill>
              </a:uFill>
              <a:latin typeface="Century Schoolbook"/>
            </a:endParaRPr>
          </a:p>
        </p:txBody>
      </p:sp>
      <p:sp>
        <p:nvSpPr>
          <p:cNvPr id="87" name="PlaceHolder 3"/>
          <p:cNvSpPr>
            <a:spLocks noGrp="1"/>
          </p:cNvSpPr>
          <p:nvPr>
            <p:ph type="body"/>
          </p:nvPr>
        </p:nvSpPr>
        <p:spPr>
          <a:xfrm>
            <a:off x="4283640" y="1600200"/>
            <a:ext cx="3643920" cy="2324520"/>
          </a:xfrm>
          <a:prstGeom prst="rect">
            <a:avLst/>
          </a:prstGeom>
        </p:spPr>
        <p:txBody>
          <a:bodyPr lIns="0" rIns="0" tIns="0" bIns="0"/>
          <a:p>
            <a:endParaRPr b="0" lang="nl-NL" sz="2400" spc="-1" strike="noStrike">
              <a:solidFill>
                <a:srgbClr val="000000"/>
              </a:solidFill>
              <a:uFill>
                <a:solidFill>
                  <a:srgbClr val="ffffff"/>
                </a:solidFill>
              </a:uFill>
              <a:latin typeface="Century Schoolbook"/>
            </a:endParaRPr>
          </a:p>
        </p:txBody>
      </p:sp>
      <p:sp>
        <p:nvSpPr>
          <p:cNvPr id="88" name="PlaceHolder 4"/>
          <p:cNvSpPr>
            <a:spLocks noGrp="1"/>
          </p:cNvSpPr>
          <p:nvPr>
            <p:ph type="body"/>
          </p:nvPr>
        </p:nvSpPr>
        <p:spPr>
          <a:xfrm>
            <a:off x="4283640" y="4146120"/>
            <a:ext cx="3643920" cy="2324520"/>
          </a:xfrm>
          <a:prstGeom prst="rect">
            <a:avLst/>
          </a:prstGeom>
        </p:spPr>
        <p:txBody>
          <a:bodyPr lIns="0" rIns="0" tIns="0" bIns="0"/>
          <a:p>
            <a:endParaRPr b="0" lang="nl-NL" sz="2400" spc="-1" strike="noStrike">
              <a:solidFill>
                <a:srgbClr val="000000"/>
              </a:solidFill>
              <a:uFill>
                <a:solidFill>
                  <a:srgbClr val="ffffff"/>
                </a:solidFill>
              </a:uFill>
              <a:latin typeface="Century Schoolbook"/>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74680"/>
            <a:ext cx="7467120" cy="1142640"/>
          </a:xfrm>
          <a:prstGeom prst="rect">
            <a:avLst/>
          </a:prstGeom>
        </p:spPr>
        <p:txBody>
          <a:bodyPr lIns="0" rIns="0" tIns="0" bIns="0" anchor="ctr"/>
          <a:p>
            <a:endParaRPr b="0" lang="nl-NL" sz="1800" spc="-1" strike="noStrike">
              <a:solidFill>
                <a:srgbClr val="000000"/>
              </a:solidFill>
              <a:uFill>
                <a:solidFill>
                  <a:srgbClr val="ffffff"/>
                </a:solidFill>
              </a:uFill>
              <a:latin typeface="Century Schoolbook"/>
            </a:endParaRPr>
          </a:p>
        </p:txBody>
      </p:sp>
      <p:sp>
        <p:nvSpPr>
          <p:cNvPr id="90" name="PlaceHolder 2"/>
          <p:cNvSpPr>
            <a:spLocks noGrp="1"/>
          </p:cNvSpPr>
          <p:nvPr>
            <p:ph type="body"/>
          </p:nvPr>
        </p:nvSpPr>
        <p:spPr>
          <a:xfrm>
            <a:off x="457200" y="1600200"/>
            <a:ext cx="3643920" cy="2324520"/>
          </a:xfrm>
          <a:prstGeom prst="rect">
            <a:avLst/>
          </a:prstGeom>
        </p:spPr>
        <p:txBody>
          <a:bodyPr lIns="0" rIns="0" tIns="0" bIns="0"/>
          <a:p>
            <a:endParaRPr b="0" lang="nl-NL" sz="2400" spc="-1" strike="noStrike">
              <a:solidFill>
                <a:srgbClr val="000000"/>
              </a:solidFill>
              <a:uFill>
                <a:solidFill>
                  <a:srgbClr val="ffffff"/>
                </a:solidFill>
              </a:uFill>
              <a:latin typeface="Century Schoolbook"/>
            </a:endParaRPr>
          </a:p>
        </p:txBody>
      </p:sp>
      <p:sp>
        <p:nvSpPr>
          <p:cNvPr id="91" name="PlaceHolder 3"/>
          <p:cNvSpPr>
            <a:spLocks noGrp="1"/>
          </p:cNvSpPr>
          <p:nvPr>
            <p:ph type="body"/>
          </p:nvPr>
        </p:nvSpPr>
        <p:spPr>
          <a:xfrm>
            <a:off x="4283640" y="1600200"/>
            <a:ext cx="3643920" cy="2324520"/>
          </a:xfrm>
          <a:prstGeom prst="rect">
            <a:avLst/>
          </a:prstGeom>
        </p:spPr>
        <p:txBody>
          <a:bodyPr lIns="0" rIns="0" tIns="0" bIns="0"/>
          <a:p>
            <a:endParaRPr b="0" lang="nl-NL" sz="2400" spc="-1" strike="noStrike">
              <a:solidFill>
                <a:srgbClr val="000000"/>
              </a:solidFill>
              <a:uFill>
                <a:solidFill>
                  <a:srgbClr val="ffffff"/>
                </a:solidFill>
              </a:uFill>
              <a:latin typeface="Century Schoolbook"/>
            </a:endParaRPr>
          </a:p>
        </p:txBody>
      </p:sp>
      <p:sp>
        <p:nvSpPr>
          <p:cNvPr id="92" name="PlaceHolder 4"/>
          <p:cNvSpPr>
            <a:spLocks noGrp="1"/>
          </p:cNvSpPr>
          <p:nvPr>
            <p:ph type="body"/>
          </p:nvPr>
        </p:nvSpPr>
        <p:spPr>
          <a:xfrm>
            <a:off x="457200" y="4146120"/>
            <a:ext cx="7467120" cy="2324520"/>
          </a:xfrm>
          <a:prstGeom prst="rect">
            <a:avLst/>
          </a:prstGeom>
        </p:spPr>
        <p:txBody>
          <a:bodyPr lIns="0" rIns="0" tIns="0" bIns="0"/>
          <a:p>
            <a:endParaRPr b="0" lang="nl-NL" sz="2400" spc="-1" strike="noStrike">
              <a:solidFill>
                <a:srgbClr val="000000"/>
              </a:solidFill>
              <a:uFill>
                <a:solidFill>
                  <a:srgbClr val="ffffff"/>
                </a:solidFill>
              </a:uFill>
              <a:latin typeface="Century Schoolbook"/>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457200" y="274680"/>
            <a:ext cx="7467120" cy="1142640"/>
          </a:xfrm>
          <a:prstGeom prst="rect">
            <a:avLst/>
          </a:prstGeom>
        </p:spPr>
        <p:txBody>
          <a:bodyPr lIns="0" rIns="0" tIns="0" bIns="0" anchor="ctr"/>
          <a:p>
            <a:endParaRPr b="0" lang="nl-NL" sz="1800" spc="-1" strike="noStrike">
              <a:solidFill>
                <a:srgbClr val="000000"/>
              </a:solidFill>
              <a:uFill>
                <a:solidFill>
                  <a:srgbClr val="ffffff"/>
                </a:solidFill>
              </a:uFill>
              <a:latin typeface="Century Schoolbook"/>
            </a:endParaRPr>
          </a:p>
        </p:txBody>
      </p:sp>
      <p:sp>
        <p:nvSpPr>
          <p:cNvPr id="94" name="PlaceHolder 2"/>
          <p:cNvSpPr>
            <a:spLocks noGrp="1"/>
          </p:cNvSpPr>
          <p:nvPr>
            <p:ph type="body"/>
          </p:nvPr>
        </p:nvSpPr>
        <p:spPr>
          <a:xfrm>
            <a:off x="457200" y="1600200"/>
            <a:ext cx="7467120" cy="2324520"/>
          </a:xfrm>
          <a:prstGeom prst="rect">
            <a:avLst/>
          </a:prstGeom>
        </p:spPr>
        <p:txBody>
          <a:bodyPr lIns="0" rIns="0" tIns="0" bIns="0"/>
          <a:p>
            <a:endParaRPr b="0" lang="nl-NL" sz="2400" spc="-1" strike="noStrike">
              <a:solidFill>
                <a:srgbClr val="000000"/>
              </a:solidFill>
              <a:uFill>
                <a:solidFill>
                  <a:srgbClr val="ffffff"/>
                </a:solidFill>
              </a:uFill>
              <a:latin typeface="Century Schoolbook"/>
            </a:endParaRPr>
          </a:p>
        </p:txBody>
      </p:sp>
      <p:sp>
        <p:nvSpPr>
          <p:cNvPr id="95" name="PlaceHolder 3"/>
          <p:cNvSpPr>
            <a:spLocks noGrp="1"/>
          </p:cNvSpPr>
          <p:nvPr>
            <p:ph type="body"/>
          </p:nvPr>
        </p:nvSpPr>
        <p:spPr>
          <a:xfrm>
            <a:off x="457200" y="4146120"/>
            <a:ext cx="7467120" cy="2324520"/>
          </a:xfrm>
          <a:prstGeom prst="rect">
            <a:avLst/>
          </a:prstGeom>
        </p:spPr>
        <p:txBody>
          <a:bodyPr lIns="0" rIns="0" tIns="0" bIns="0"/>
          <a:p>
            <a:endParaRPr b="0" lang="nl-NL" sz="2400" spc="-1" strike="noStrike">
              <a:solidFill>
                <a:srgbClr val="000000"/>
              </a:solidFill>
              <a:uFill>
                <a:solidFill>
                  <a:srgbClr val="ffffff"/>
                </a:solidFill>
              </a:uFill>
              <a:latin typeface="Century Schoolbook"/>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74680"/>
            <a:ext cx="7467120" cy="1142640"/>
          </a:xfrm>
          <a:prstGeom prst="rect">
            <a:avLst/>
          </a:prstGeom>
        </p:spPr>
        <p:txBody>
          <a:bodyPr lIns="0" rIns="0" tIns="0" bIns="0" anchor="ctr"/>
          <a:p>
            <a:endParaRPr b="0" lang="nl-NL" sz="1800" spc="-1" strike="noStrike">
              <a:solidFill>
                <a:srgbClr val="000000"/>
              </a:solidFill>
              <a:uFill>
                <a:solidFill>
                  <a:srgbClr val="ffffff"/>
                </a:solidFill>
              </a:uFill>
              <a:latin typeface="Century Schoolbook"/>
            </a:endParaRPr>
          </a:p>
        </p:txBody>
      </p:sp>
      <p:sp>
        <p:nvSpPr>
          <p:cNvPr id="97" name="PlaceHolder 2"/>
          <p:cNvSpPr>
            <a:spLocks noGrp="1"/>
          </p:cNvSpPr>
          <p:nvPr>
            <p:ph type="body"/>
          </p:nvPr>
        </p:nvSpPr>
        <p:spPr>
          <a:xfrm>
            <a:off x="457200" y="1600200"/>
            <a:ext cx="3643920" cy="2324520"/>
          </a:xfrm>
          <a:prstGeom prst="rect">
            <a:avLst/>
          </a:prstGeom>
        </p:spPr>
        <p:txBody>
          <a:bodyPr lIns="0" rIns="0" tIns="0" bIns="0"/>
          <a:p>
            <a:endParaRPr b="0" lang="nl-NL" sz="2400" spc="-1" strike="noStrike">
              <a:solidFill>
                <a:srgbClr val="000000"/>
              </a:solidFill>
              <a:uFill>
                <a:solidFill>
                  <a:srgbClr val="ffffff"/>
                </a:solidFill>
              </a:uFill>
              <a:latin typeface="Century Schoolbook"/>
            </a:endParaRPr>
          </a:p>
        </p:txBody>
      </p:sp>
      <p:sp>
        <p:nvSpPr>
          <p:cNvPr id="98" name="PlaceHolder 3"/>
          <p:cNvSpPr>
            <a:spLocks noGrp="1"/>
          </p:cNvSpPr>
          <p:nvPr>
            <p:ph type="body"/>
          </p:nvPr>
        </p:nvSpPr>
        <p:spPr>
          <a:xfrm>
            <a:off x="4283640" y="1600200"/>
            <a:ext cx="3643920" cy="2324520"/>
          </a:xfrm>
          <a:prstGeom prst="rect">
            <a:avLst/>
          </a:prstGeom>
        </p:spPr>
        <p:txBody>
          <a:bodyPr lIns="0" rIns="0" tIns="0" bIns="0"/>
          <a:p>
            <a:endParaRPr b="0" lang="nl-NL" sz="2400" spc="-1" strike="noStrike">
              <a:solidFill>
                <a:srgbClr val="000000"/>
              </a:solidFill>
              <a:uFill>
                <a:solidFill>
                  <a:srgbClr val="ffffff"/>
                </a:solidFill>
              </a:uFill>
              <a:latin typeface="Century Schoolbook"/>
            </a:endParaRPr>
          </a:p>
        </p:txBody>
      </p:sp>
      <p:sp>
        <p:nvSpPr>
          <p:cNvPr id="99" name="PlaceHolder 4"/>
          <p:cNvSpPr>
            <a:spLocks noGrp="1"/>
          </p:cNvSpPr>
          <p:nvPr>
            <p:ph type="body"/>
          </p:nvPr>
        </p:nvSpPr>
        <p:spPr>
          <a:xfrm>
            <a:off x="4283640" y="4146120"/>
            <a:ext cx="3643920" cy="2324520"/>
          </a:xfrm>
          <a:prstGeom prst="rect">
            <a:avLst/>
          </a:prstGeom>
        </p:spPr>
        <p:txBody>
          <a:bodyPr lIns="0" rIns="0" tIns="0" bIns="0"/>
          <a:p>
            <a:endParaRPr b="0" lang="nl-NL" sz="2400" spc="-1" strike="noStrike">
              <a:solidFill>
                <a:srgbClr val="000000"/>
              </a:solidFill>
              <a:uFill>
                <a:solidFill>
                  <a:srgbClr val="ffffff"/>
                </a:solidFill>
              </a:uFill>
              <a:latin typeface="Century Schoolbook"/>
            </a:endParaRPr>
          </a:p>
        </p:txBody>
      </p:sp>
      <p:sp>
        <p:nvSpPr>
          <p:cNvPr id="100" name="PlaceHolder 5"/>
          <p:cNvSpPr>
            <a:spLocks noGrp="1"/>
          </p:cNvSpPr>
          <p:nvPr>
            <p:ph type="body"/>
          </p:nvPr>
        </p:nvSpPr>
        <p:spPr>
          <a:xfrm>
            <a:off x="457200" y="4146120"/>
            <a:ext cx="3643920" cy="2324520"/>
          </a:xfrm>
          <a:prstGeom prst="rect">
            <a:avLst/>
          </a:prstGeom>
        </p:spPr>
        <p:txBody>
          <a:bodyPr lIns="0" rIns="0" tIns="0" bIns="0"/>
          <a:p>
            <a:endParaRPr b="0" lang="nl-NL" sz="2400" spc="-1" strike="noStrike">
              <a:solidFill>
                <a:srgbClr val="000000"/>
              </a:solidFill>
              <a:uFill>
                <a:solidFill>
                  <a:srgbClr val="ffffff"/>
                </a:solidFill>
              </a:uFill>
              <a:latin typeface="Century Schoolbook"/>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457200" y="274680"/>
            <a:ext cx="7467120" cy="1142640"/>
          </a:xfrm>
          <a:prstGeom prst="rect">
            <a:avLst/>
          </a:prstGeom>
        </p:spPr>
        <p:txBody>
          <a:bodyPr lIns="0" rIns="0" tIns="0" bIns="0" anchor="ctr"/>
          <a:p>
            <a:endParaRPr b="0" lang="nl-NL" sz="1800" spc="-1" strike="noStrike">
              <a:solidFill>
                <a:srgbClr val="000000"/>
              </a:solidFill>
              <a:uFill>
                <a:solidFill>
                  <a:srgbClr val="ffffff"/>
                </a:solidFill>
              </a:uFill>
              <a:latin typeface="Century Schoolbook"/>
            </a:endParaRPr>
          </a:p>
        </p:txBody>
      </p:sp>
      <p:sp>
        <p:nvSpPr>
          <p:cNvPr id="102" name="PlaceHolder 2"/>
          <p:cNvSpPr>
            <a:spLocks noGrp="1"/>
          </p:cNvSpPr>
          <p:nvPr>
            <p:ph type="body"/>
          </p:nvPr>
        </p:nvSpPr>
        <p:spPr>
          <a:xfrm>
            <a:off x="457200" y="1600200"/>
            <a:ext cx="7467120" cy="4873320"/>
          </a:xfrm>
          <a:prstGeom prst="rect">
            <a:avLst/>
          </a:prstGeom>
        </p:spPr>
        <p:txBody>
          <a:bodyPr lIns="0" rIns="0" tIns="0" bIns="0"/>
          <a:p>
            <a:endParaRPr b="0" lang="nl-NL" sz="2400" spc="-1" strike="noStrike">
              <a:solidFill>
                <a:srgbClr val="000000"/>
              </a:solidFill>
              <a:uFill>
                <a:solidFill>
                  <a:srgbClr val="ffffff"/>
                </a:solidFill>
              </a:uFill>
              <a:latin typeface="Century Schoolbook"/>
            </a:endParaRPr>
          </a:p>
        </p:txBody>
      </p:sp>
      <p:sp>
        <p:nvSpPr>
          <p:cNvPr id="103" name="PlaceHolder 3"/>
          <p:cNvSpPr>
            <a:spLocks noGrp="1"/>
          </p:cNvSpPr>
          <p:nvPr>
            <p:ph type="body"/>
          </p:nvPr>
        </p:nvSpPr>
        <p:spPr>
          <a:xfrm>
            <a:off x="457200" y="1600200"/>
            <a:ext cx="7467120" cy="4873320"/>
          </a:xfrm>
          <a:prstGeom prst="rect">
            <a:avLst/>
          </a:prstGeom>
        </p:spPr>
        <p:txBody>
          <a:bodyPr lIns="0" rIns="0" tIns="0" bIns="0"/>
          <a:p>
            <a:endParaRPr b="0" lang="nl-NL" sz="2400" spc="-1" strike="noStrike">
              <a:solidFill>
                <a:srgbClr val="000000"/>
              </a:solidFill>
              <a:uFill>
                <a:solidFill>
                  <a:srgbClr val="ffffff"/>
                </a:solidFill>
              </a:uFill>
              <a:latin typeface="Century Schoolbook"/>
            </a:endParaRPr>
          </a:p>
        </p:txBody>
      </p:sp>
      <p:pic>
        <p:nvPicPr>
          <p:cNvPr id="104" name="" descr=""/>
          <p:cNvPicPr/>
          <p:nvPr/>
        </p:nvPicPr>
        <p:blipFill>
          <a:blip r:embed="rId2"/>
          <a:stretch/>
        </p:blipFill>
        <p:spPr>
          <a:xfrm>
            <a:off x="1135080" y="1599840"/>
            <a:ext cx="6111000" cy="4873320"/>
          </a:xfrm>
          <a:prstGeom prst="rect">
            <a:avLst/>
          </a:prstGeom>
          <a:ln>
            <a:noFill/>
          </a:ln>
        </p:spPr>
      </p:pic>
      <p:pic>
        <p:nvPicPr>
          <p:cNvPr id="105" name="" descr=""/>
          <p:cNvPicPr/>
          <p:nvPr/>
        </p:nvPicPr>
        <p:blipFill>
          <a:blip r:embed="rId3"/>
          <a:stretch/>
        </p:blipFill>
        <p:spPr>
          <a:xfrm>
            <a:off x="1135080" y="1599840"/>
            <a:ext cx="6111000" cy="487332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4680"/>
            <a:ext cx="7467120" cy="1142640"/>
          </a:xfrm>
          <a:prstGeom prst="rect">
            <a:avLst/>
          </a:prstGeom>
        </p:spPr>
        <p:txBody>
          <a:bodyPr lIns="0" rIns="0" tIns="0" bIns="0" anchor="ctr"/>
          <a:p>
            <a:endParaRPr b="0" lang="nl-NL" sz="1800" spc="-1" strike="noStrike">
              <a:solidFill>
                <a:srgbClr val="000000"/>
              </a:solidFill>
              <a:uFill>
                <a:solidFill>
                  <a:srgbClr val="ffffff"/>
                </a:solidFill>
              </a:uFill>
              <a:latin typeface="Century Schoolbook"/>
            </a:endParaRPr>
          </a:p>
        </p:txBody>
      </p:sp>
      <p:sp>
        <p:nvSpPr>
          <p:cNvPr id="30" name="PlaceHolder 2"/>
          <p:cNvSpPr>
            <a:spLocks noGrp="1"/>
          </p:cNvSpPr>
          <p:nvPr>
            <p:ph type="body"/>
          </p:nvPr>
        </p:nvSpPr>
        <p:spPr>
          <a:xfrm>
            <a:off x="457200" y="1600200"/>
            <a:ext cx="7467120" cy="4873320"/>
          </a:xfrm>
          <a:prstGeom prst="rect">
            <a:avLst/>
          </a:prstGeom>
        </p:spPr>
        <p:txBody>
          <a:bodyPr lIns="0" rIns="0" tIns="0" bIns="0"/>
          <a:p>
            <a:endParaRPr b="0" lang="nl-NL" sz="2400" spc="-1" strike="noStrike">
              <a:solidFill>
                <a:srgbClr val="000000"/>
              </a:solidFill>
              <a:uFill>
                <a:solidFill>
                  <a:srgbClr val="ffffff"/>
                </a:solidFill>
              </a:uFill>
              <a:latin typeface="Century Schoolbook"/>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4680"/>
            <a:ext cx="7467120" cy="1142640"/>
          </a:xfrm>
          <a:prstGeom prst="rect">
            <a:avLst/>
          </a:prstGeom>
        </p:spPr>
        <p:txBody>
          <a:bodyPr lIns="0" rIns="0" tIns="0" bIns="0" anchor="ctr"/>
          <a:p>
            <a:endParaRPr b="0" lang="nl-NL" sz="1800" spc="-1" strike="noStrike">
              <a:solidFill>
                <a:srgbClr val="000000"/>
              </a:solidFill>
              <a:uFill>
                <a:solidFill>
                  <a:srgbClr val="ffffff"/>
                </a:solidFill>
              </a:uFill>
              <a:latin typeface="Century Schoolbook"/>
            </a:endParaRPr>
          </a:p>
        </p:txBody>
      </p:sp>
      <p:sp>
        <p:nvSpPr>
          <p:cNvPr id="32" name="PlaceHolder 2"/>
          <p:cNvSpPr>
            <a:spLocks noGrp="1"/>
          </p:cNvSpPr>
          <p:nvPr>
            <p:ph type="body"/>
          </p:nvPr>
        </p:nvSpPr>
        <p:spPr>
          <a:xfrm>
            <a:off x="457200" y="1600200"/>
            <a:ext cx="3643920" cy="4873320"/>
          </a:xfrm>
          <a:prstGeom prst="rect">
            <a:avLst/>
          </a:prstGeom>
        </p:spPr>
        <p:txBody>
          <a:bodyPr lIns="0" rIns="0" tIns="0" bIns="0"/>
          <a:p>
            <a:endParaRPr b="0" lang="nl-NL" sz="2400" spc="-1" strike="noStrike">
              <a:solidFill>
                <a:srgbClr val="000000"/>
              </a:solidFill>
              <a:uFill>
                <a:solidFill>
                  <a:srgbClr val="ffffff"/>
                </a:solidFill>
              </a:uFill>
              <a:latin typeface="Century Schoolbook"/>
            </a:endParaRPr>
          </a:p>
        </p:txBody>
      </p:sp>
      <p:sp>
        <p:nvSpPr>
          <p:cNvPr id="33" name="PlaceHolder 3"/>
          <p:cNvSpPr>
            <a:spLocks noGrp="1"/>
          </p:cNvSpPr>
          <p:nvPr>
            <p:ph type="body"/>
          </p:nvPr>
        </p:nvSpPr>
        <p:spPr>
          <a:xfrm>
            <a:off x="4283640" y="1600200"/>
            <a:ext cx="3643920" cy="4873320"/>
          </a:xfrm>
          <a:prstGeom prst="rect">
            <a:avLst/>
          </a:prstGeom>
        </p:spPr>
        <p:txBody>
          <a:bodyPr lIns="0" rIns="0" tIns="0" bIns="0"/>
          <a:p>
            <a:endParaRPr b="0" lang="nl-NL" sz="2400" spc="-1" strike="noStrike">
              <a:solidFill>
                <a:srgbClr val="000000"/>
              </a:solidFill>
              <a:uFill>
                <a:solidFill>
                  <a:srgbClr val="ffffff"/>
                </a:solidFill>
              </a:uFill>
              <a:latin typeface="Century Schoolbook"/>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4680"/>
            <a:ext cx="7467120" cy="1142640"/>
          </a:xfrm>
          <a:prstGeom prst="rect">
            <a:avLst/>
          </a:prstGeom>
        </p:spPr>
        <p:txBody>
          <a:bodyPr lIns="0" rIns="0" tIns="0" bIns="0" anchor="ctr"/>
          <a:p>
            <a:endParaRPr b="0" lang="nl-NL" sz="1800" spc="-1" strike="noStrike">
              <a:solidFill>
                <a:srgbClr val="000000"/>
              </a:solidFill>
              <a:uFill>
                <a:solidFill>
                  <a:srgbClr val="ffffff"/>
                </a:solidFill>
              </a:uFill>
              <a:latin typeface="Century Schoolbook"/>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5" name="PlaceHolder 1"/>
          <p:cNvSpPr>
            <a:spLocks noGrp="1"/>
          </p:cNvSpPr>
          <p:nvPr>
            <p:ph type="subTitle"/>
          </p:nvPr>
        </p:nvSpPr>
        <p:spPr>
          <a:xfrm>
            <a:off x="457200" y="274680"/>
            <a:ext cx="7467120" cy="5297760"/>
          </a:xfrm>
          <a:prstGeom prst="rect">
            <a:avLst/>
          </a:prstGeom>
        </p:spPr>
        <p:txBody>
          <a:bodyPr lIns="0" rIns="0" tIns="0" bIns="0" anchor="ctr"/>
          <a:p>
            <a:pPr algn="ctr"/>
            <a:endParaRPr b="0" lang="en-GB"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457200" y="274680"/>
            <a:ext cx="7467120" cy="1142640"/>
          </a:xfrm>
          <a:prstGeom prst="rect">
            <a:avLst/>
          </a:prstGeom>
        </p:spPr>
        <p:txBody>
          <a:bodyPr lIns="0" rIns="0" tIns="0" bIns="0" anchor="ctr"/>
          <a:p>
            <a:endParaRPr b="0" lang="nl-NL" sz="1800" spc="-1" strike="noStrike">
              <a:solidFill>
                <a:srgbClr val="000000"/>
              </a:solidFill>
              <a:uFill>
                <a:solidFill>
                  <a:srgbClr val="ffffff"/>
                </a:solidFill>
              </a:uFill>
              <a:latin typeface="Century Schoolbook"/>
            </a:endParaRPr>
          </a:p>
        </p:txBody>
      </p:sp>
      <p:sp>
        <p:nvSpPr>
          <p:cNvPr id="37" name="PlaceHolder 2"/>
          <p:cNvSpPr>
            <a:spLocks noGrp="1"/>
          </p:cNvSpPr>
          <p:nvPr>
            <p:ph type="body"/>
          </p:nvPr>
        </p:nvSpPr>
        <p:spPr>
          <a:xfrm>
            <a:off x="457200" y="1600200"/>
            <a:ext cx="3643920" cy="2324520"/>
          </a:xfrm>
          <a:prstGeom prst="rect">
            <a:avLst/>
          </a:prstGeom>
        </p:spPr>
        <p:txBody>
          <a:bodyPr lIns="0" rIns="0" tIns="0" bIns="0"/>
          <a:p>
            <a:endParaRPr b="0" lang="nl-NL" sz="2400" spc="-1" strike="noStrike">
              <a:solidFill>
                <a:srgbClr val="000000"/>
              </a:solidFill>
              <a:uFill>
                <a:solidFill>
                  <a:srgbClr val="ffffff"/>
                </a:solidFill>
              </a:uFill>
              <a:latin typeface="Century Schoolbook"/>
            </a:endParaRPr>
          </a:p>
        </p:txBody>
      </p:sp>
      <p:sp>
        <p:nvSpPr>
          <p:cNvPr id="38" name="PlaceHolder 3"/>
          <p:cNvSpPr>
            <a:spLocks noGrp="1"/>
          </p:cNvSpPr>
          <p:nvPr>
            <p:ph type="body"/>
          </p:nvPr>
        </p:nvSpPr>
        <p:spPr>
          <a:xfrm>
            <a:off x="457200" y="4146120"/>
            <a:ext cx="3643920" cy="2324520"/>
          </a:xfrm>
          <a:prstGeom prst="rect">
            <a:avLst/>
          </a:prstGeom>
        </p:spPr>
        <p:txBody>
          <a:bodyPr lIns="0" rIns="0" tIns="0" bIns="0"/>
          <a:p>
            <a:endParaRPr b="0" lang="nl-NL" sz="2400" spc="-1" strike="noStrike">
              <a:solidFill>
                <a:srgbClr val="000000"/>
              </a:solidFill>
              <a:uFill>
                <a:solidFill>
                  <a:srgbClr val="ffffff"/>
                </a:solidFill>
              </a:uFill>
              <a:latin typeface="Century Schoolbook"/>
            </a:endParaRPr>
          </a:p>
        </p:txBody>
      </p:sp>
      <p:sp>
        <p:nvSpPr>
          <p:cNvPr id="39" name="PlaceHolder 4"/>
          <p:cNvSpPr>
            <a:spLocks noGrp="1"/>
          </p:cNvSpPr>
          <p:nvPr>
            <p:ph type="body"/>
          </p:nvPr>
        </p:nvSpPr>
        <p:spPr>
          <a:xfrm>
            <a:off x="4283640" y="1600200"/>
            <a:ext cx="3643920" cy="4873320"/>
          </a:xfrm>
          <a:prstGeom prst="rect">
            <a:avLst/>
          </a:prstGeom>
        </p:spPr>
        <p:txBody>
          <a:bodyPr lIns="0" rIns="0" tIns="0" bIns="0"/>
          <a:p>
            <a:endParaRPr b="0" lang="nl-NL" sz="2400" spc="-1" strike="noStrike">
              <a:solidFill>
                <a:srgbClr val="000000"/>
              </a:solidFill>
              <a:uFill>
                <a:solidFill>
                  <a:srgbClr val="ffffff"/>
                </a:solidFill>
              </a:uFill>
              <a:latin typeface="Century Schoolbook"/>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4680"/>
            <a:ext cx="7467120" cy="1142640"/>
          </a:xfrm>
          <a:prstGeom prst="rect">
            <a:avLst/>
          </a:prstGeom>
        </p:spPr>
        <p:txBody>
          <a:bodyPr lIns="0" rIns="0" tIns="0" bIns="0" anchor="ctr"/>
          <a:p>
            <a:endParaRPr b="0" lang="nl-NL" sz="1800" spc="-1" strike="noStrike">
              <a:solidFill>
                <a:srgbClr val="000000"/>
              </a:solidFill>
              <a:uFill>
                <a:solidFill>
                  <a:srgbClr val="ffffff"/>
                </a:solidFill>
              </a:uFill>
              <a:latin typeface="Century Schoolbook"/>
            </a:endParaRPr>
          </a:p>
        </p:txBody>
      </p:sp>
      <p:sp>
        <p:nvSpPr>
          <p:cNvPr id="41" name="PlaceHolder 2"/>
          <p:cNvSpPr>
            <a:spLocks noGrp="1"/>
          </p:cNvSpPr>
          <p:nvPr>
            <p:ph type="body"/>
          </p:nvPr>
        </p:nvSpPr>
        <p:spPr>
          <a:xfrm>
            <a:off x="457200" y="1600200"/>
            <a:ext cx="3643920" cy="4873320"/>
          </a:xfrm>
          <a:prstGeom prst="rect">
            <a:avLst/>
          </a:prstGeom>
        </p:spPr>
        <p:txBody>
          <a:bodyPr lIns="0" rIns="0" tIns="0" bIns="0"/>
          <a:p>
            <a:endParaRPr b="0" lang="nl-NL" sz="2400" spc="-1" strike="noStrike">
              <a:solidFill>
                <a:srgbClr val="000000"/>
              </a:solidFill>
              <a:uFill>
                <a:solidFill>
                  <a:srgbClr val="ffffff"/>
                </a:solidFill>
              </a:uFill>
              <a:latin typeface="Century Schoolbook"/>
            </a:endParaRPr>
          </a:p>
        </p:txBody>
      </p:sp>
      <p:sp>
        <p:nvSpPr>
          <p:cNvPr id="42" name="PlaceHolder 3"/>
          <p:cNvSpPr>
            <a:spLocks noGrp="1"/>
          </p:cNvSpPr>
          <p:nvPr>
            <p:ph type="body"/>
          </p:nvPr>
        </p:nvSpPr>
        <p:spPr>
          <a:xfrm>
            <a:off x="4283640" y="1600200"/>
            <a:ext cx="3643920" cy="2324520"/>
          </a:xfrm>
          <a:prstGeom prst="rect">
            <a:avLst/>
          </a:prstGeom>
        </p:spPr>
        <p:txBody>
          <a:bodyPr lIns="0" rIns="0" tIns="0" bIns="0"/>
          <a:p>
            <a:endParaRPr b="0" lang="nl-NL" sz="2400" spc="-1" strike="noStrike">
              <a:solidFill>
                <a:srgbClr val="000000"/>
              </a:solidFill>
              <a:uFill>
                <a:solidFill>
                  <a:srgbClr val="ffffff"/>
                </a:solidFill>
              </a:uFill>
              <a:latin typeface="Century Schoolbook"/>
            </a:endParaRPr>
          </a:p>
        </p:txBody>
      </p:sp>
      <p:sp>
        <p:nvSpPr>
          <p:cNvPr id="43" name="PlaceHolder 4"/>
          <p:cNvSpPr>
            <a:spLocks noGrp="1"/>
          </p:cNvSpPr>
          <p:nvPr>
            <p:ph type="body"/>
          </p:nvPr>
        </p:nvSpPr>
        <p:spPr>
          <a:xfrm>
            <a:off x="4283640" y="4146120"/>
            <a:ext cx="3643920" cy="2324520"/>
          </a:xfrm>
          <a:prstGeom prst="rect">
            <a:avLst/>
          </a:prstGeom>
        </p:spPr>
        <p:txBody>
          <a:bodyPr lIns="0" rIns="0" tIns="0" bIns="0"/>
          <a:p>
            <a:endParaRPr b="0" lang="nl-NL" sz="2400" spc="-1" strike="noStrike">
              <a:solidFill>
                <a:srgbClr val="000000"/>
              </a:solidFill>
              <a:uFill>
                <a:solidFill>
                  <a:srgbClr val="ffffff"/>
                </a:solidFill>
              </a:uFill>
              <a:latin typeface="Century Schoolbook"/>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4680"/>
            <a:ext cx="7467120" cy="1142640"/>
          </a:xfrm>
          <a:prstGeom prst="rect">
            <a:avLst/>
          </a:prstGeom>
        </p:spPr>
        <p:txBody>
          <a:bodyPr lIns="0" rIns="0" tIns="0" bIns="0" anchor="ctr"/>
          <a:p>
            <a:endParaRPr b="0" lang="nl-NL" sz="1800" spc="-1" strike="noStrike">
              <a:solidFill>
                <a:srgbClr val="000000"/>
              </a:solidFill>
              <a:uFill>
                <a:solidFill>
                  <a:srgbClr val="ffffff"/>
                </a:solidFill>
              </a:uFill>
              <a:latin typeface="Century Schoolbook"/>
            </a:endParaRPr>
          </a:p>
        </p:txBody>
      </p:sp>
      <p:sp>
        <p:nvSpPr>
          <p:cNvPr id="45" name="PlaceHolder 2"/>
          <p:cNvSpPr>
            <a:spLocks noGrp="1"/>
          </p:cNvSpPr>
          <p:nvPr>
            <p:ph type="body"/>
          </p:nvPr>
        </p:nvSpPr>
        <p:spPr>
          <a:xfrm>
            <a:off x="457200" y="1600200"/>
            <a:ext cx="3643920" cy="2324520"/>
          </a:xfrm>
          <a:prstGeom prst="rect">
            <a:avLst/>
          </a:prstGeom>
        </p:spPr>
        <p:txBody>
          <a:bodyPr lIns="0" rIns="0" tIns="0" bIns="0"/>
          <a:p>
            <a:endParaRPr b="0" lang="nl-NL" sz="2400" spc="-1" strike="noStrike">
              <a:solidFill>
                <a:srgbClr val="000000"/>
              </a:solidFill>
              <a:uFill>
                <a:solidFill>
                  <a:srgbClr val="ffffff"/>
                </a:solidFill>
              </a:uFill>
              <a:latin typeface="Century Schoolbook"/>
            </a:endParaRPr>
          </a:p>
        </p:txBody>
      </p:sp>
      <p:sp>
        <p:nvSpPr>
          <p:cNvPr id="46" name="PlaceHolder 3"/>
          <p:cNvSpPr>
            <a:spLocks noGrp="1"/>
          </p:cNvSpPr>
          <p:nvPr>
            <p:ph type="body"/>
          </p:nvPr>
        </p:nvSpPr>
        <p:spPr>
          <a:xfrm>
            <a:off x="4283640" y="1600200"/>
            <a:ext cx="3643920" cy="2324520"/>
          </a:xfrm>
          <a:prstGeom prst="rect">
            <a:avLst/>
          </a:prstGeom>
        </p:spPr>
        <p:txBody>
          <a:bodyPr lIns="0" rIns="0" tIns="0" bIns="0"/>
          <a:p>
            <a:endParaRPr b="0" lang="nl-NL" sz="2400" spc="-1" strike="noStrike">
              <a:solidFill>
                <a:srgbClr val="000000"/>
              </a:solidFill>
              <a:uFill>
                <a:solidFill>
                  <a:srgbClr val="ffffff"/>
                </a:solidFill>
              </a:uFill>
              <a:latin typeface="Century Schoolbook"/>
            </a:endParaRPr>
          </a:p>
        </p:txBody>
      </p:sp>
      <p:sp>
        <p:nvSpPr>
          <p:cNvPr id="47" name="PlaceHolder 4"/>
          <p:cNvSpPr>
            <a:spLocks noGrp="1"/>
          </p:cNvSpPr>
          <p:nvPr>
            <p:ph type="body"/>
          </p:nvPr>
        </p:nvSpPr>
        <p:spPr>
          <a:xfrm>
            <a:off x="457200" y="4146120"/>
            <a:ext cx="7467120" cy="2324520"/>
          </a:xfrm>
          <a:prstGeom prst="rect">
            <a:avLst/>
          </a:prstGeom>
        </p:spPr>
        <p:txBody>
          <a:bodyPr lIns="0" rIns="0" tIns="0" bIns="0"/>
          <a:p>
            <a:endParaRPr b="0" lang="nl-NL" sz="2400" spc="-1" strike="noStrike">
              <a:solidFill>
                <a:srgbClr val="000000"/>
              </a:solidFill>
              <a:uFill>
                <a:solidFill>
                  <a:srgbClr val="ffffff"/>
                </a:solidFill>
              </a:uFill>
              <a:latin typeface="Century Schoolbook"/>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Line 1"/>
          <p:cNvSpPr/>
          <p:nvPr/>
        </p:nvSpPr>
        <p:spPr>
          <a:xfrm>
            <a:off x="8762760" y="0"/>
            <a:ext cx="360" cy="6858000"/>
          </a:xfrm>
          <a:prstGeom prst="line">
            <a:avLst/>
          </a:prstGeom>
          <a:ln w="38160">
            <a:solidFill>
              <a:schemeClr val="accent1">
                <a:tint val="60000"/>
                <a:alpha val="93000"/>
              </a:schemeClr>
            </a:solidFill>
            <a:round/>
          </a:ln>
        </p:spPr>
        <p:style>
          <a:lnRef idx="0"/>
          <a:fillRef idx="0"/>
          <a:effectRef idx="0"/>
          <a:fontRef idx="minor"/>
        </p:style>
      </p:sp>
      <p:sp>
        <p:nvSpPr>
          <p:cNvPr id="1" name="Line 2"/>
          <p:cNvSpPr/>
          <p:nvPr/>
        </p:nvSpPr>
        <p:spPr>
          <a:xfrm>
            <a:off x="75960" y="0"/>
            <a:ext cx="360" cy="6858000"/>
          </a:xfrm>
          <a:prstGeom prst="line">
            <a:avLst/>
          </a:prstGeom>
          <a:ln w="57240">
            <a:solidFill>
              <a:schemeClr val="accent1">
                <a:tint val="60000"/>
              </a:schemeClr>
            </a:solidFill>
            <a:round/>
          </a:ln>
        </p:spPr>
        <p:style>
          <a:lnRef idx="0"/>
          <a:fillRef idx="0"/>
          <a:effectRef idx="0"/>
          <a:fontRef idx="minor"/>
        </p:style>
      </p:sp>
      <p:sp>
        <p:nvSpPr>
          <p:cNvPr id="2" name="Line 3"/>
          <p:cNvSpPr/>
          <p:nvPr/>
        </p:nvSpPr>
        <p:spPr>
          <a:xfrm>
            <a:off x="8991360" y="0"/>
            <a:ext cx="360" cy="6858000"/>
          </a:xfrm>
          <a:prstGeom prst="line">
            <a:avLst/>
          </a:prstGeom>
          <a:ln w="19080">
            <a:solidFill>
              <a:schemeClr val="accent1"/>
            </a:solidFill>
            <a:round/>
          </a:ln>
        </p:spPr>
        <p:style>
          <a:lnRef idx="0"/>
          <a:fillRef idx="0"/>
          <a:effectRef idx="0"/>
          <a:fontRef idx="minor"/>
        </p:style>
      </p:sp>
      <p:sp>
        <p:nvSpPr>
          <p:cNvPr id="3" name="CustomShape 4" hidden="1"/>
          <p:cNvSpPr/>
          <p:nvPr/>
        </p:nvSpPr>
        <p:spPr>
          <a:xfrm>
            <a:off x="8839080" y="0"/>
            <a:ext cx="304560" cy="6857640"/>
          </a:xfrm>
          <a:prstGeom prst="rect">
            <a:avLst/>
          </a:prstGeom>
          <a:solidFill>
            <a:schemeClr val="accent1">
              <a:tint val="60000"/>
              <a:alpha val="87000"/>
            </a:schemeClr>
          </a:solidFill>
          <a:ln w="38160">
            <a:noFill/>
          </a:ln>
          <a:effectLst>
            <a:outerShdw blurRad="50800" dir="5400000" dist="25000" rotWithShape="0">
              <a:srgbClr val="000000">
                <a:alpha val="40000"/>
              </a:srgbClr>
            </a:outerShdw>
          </a:effectLst>
        </p:spPr>
        <p:style>
          <a:lnRef idx="3">
            <a:schemeClr val="lt1"/>
          </a:lnRef>
          <a:fillRef idx="1">
            <a:schemeClr val="accent1"/>
          </a:fillRef>
          <a:effectRef idx="1">
            <a:schemeClr val="accent1"/>
          </a:effectRef>
          <a:fontRef idx="minor"/>
        </p:style>
      </p:sp>
      <p:sp>
        <p:nvSpPr>
          <p:cNvPr id="4" name="Line 5"/>
          <p:cNvSpPr/>
          <p:nvPr/>
        </p:nvSpPr>
        <p:spPr>
          <a:xfrm>
            <a:off x="8915400" y="0"/>
            <a:ext cx="360" cy="6858000"/>
          </a:xfrm>
          <a:prstGeom prst="line">
            <a:avLst/>
          </a:prstGeom>
          <a:ln w="9360">
            <a:solidFill>
              <a:schemeClr val="accent1"/>
            </a:solidFill>
            <a:round/>
          </a:ln>
        </p:spPr>
        <p:style>
          <a:lnRef idx="0"/>
          <a:fillRef idx="0"/>
          <a:effectRef idx="0"/>
          <a:fontRef idx="minor"/>
        </p:style>
      </p:sp>
      <p:sp>
        <p:nvSpPr>
          <p:cNvPr id="5" name="CustomShape 6" hidden="1"/>
          <p:cNvSpPr/>
          <p:nvPr/>
        </p:nvSpPr>
        <p:spPr>
          <a:xfrm>
            <a:off x="8156520" y="5715000"/>
            <a:ext cx="548280" cy="548280"/>
          </a:xfrm>
          <a:prstGeom prst="ellipse">
            <a:avLst/>
          </a:prstGeom>
          <a:ln w="38160">
            <a:noFill/>
          </a:ln>
          <a:effectLst>
            <a:outerShdw blurRad="50800" dir="5400000" dist="25000" rotWithShape="0">
              <a:srgbClr val="000000">
                <a:alpha val="40000"/>
              </a:srgbClr>
            </a:outerShdw>
          </a:effectLst>
        </p:spPr>
        <p:style>
          <a:lnRef idx="3">
            <a:schemeClr val="lt1"/>
          </a:lnRef>
          <a:fillRef idx="1">
            <a:schemeClr val="accent1"/>
          </a:fillRef>
          <a:effectRef idx="1">
            <a:schemeClr val="accent1"/>
          </a:effectRef>
          <a:fontRef idx="minor"/>
        </p:style>
      </p:sp>
      <p:sp>
        <p:nvSpPr>
          <p:cNvPr id="6" name="PlaceHolder 7"/>
          <p:cNvSpPr>
            <a:spLocks noGrp="1"/>
          </p:cNvSpPr>
          <p:nvPr>
            <p:ph type="title"/>
          </p:nvPr>
        </p:nvSpPr>
        <p:spPr>
          <a:xfrm>
            <a:off x="2286000" y="3124080"/>
            <a:ext cx="6171840" cy="1893960"/>
          </a:xfrm>
          <a:prstGeom prst="rect">
            <a:avLst/>
          </a:prstGeom>
        </p:spPr>
        <p:txBody>
          <a:bodyPr lIns="90000" rIns="90000" tIns="45000" bIns="45000" anchor="b"/>
          <a:p>
            <a:pPr>
              <a:lnSpc>
                <a:spcPct val="100000"/>
              </a:lnSpc>
            </a:pPr>
            <a:r>
              <a:rPr b="1" lang="nl-NL" sz="3000" spc="-1" strike="noStrike" cap="small">
                <a:solidFill>
                  <a:srgbClr val="575f6d"/>
                </a:solidFill>
                <a:uFill>
                  <a:solidFill>
                    <a:srgbClr val="ffffff"/>
                  </a:solidFill>
                </a:uFill>
                <a:latin typeface="Century Schoolbook"/>
              </a:rPr>
              <a:t>Klik om de stijl te bewerken</a:t>
            </a:r>
            <a:endParaRPr b="0" lang="nl-NL" sz="1800" spc="-1" strike="noStrike">
              <a:solidFill>
                <a:srgbClr val="000000"/>
              </a:solidFill>
              <a:uFill>
                <a:solidFill>
                  <a:srgbClr val="ffffff"/>
                </a:solidFill>
              </a:uFill>
              <a:latin typeface="Century Schoolbook"/>
            </a:endParaRPr>
          </a:p>
        </p:txBody>
      </p:sp>
      <p:sp>
        <p:nvSpPr>
          <p:cNvPr id="7" name="PlaceHolder 8"/>
          <p:cNvSpPr>
            <a:spLocks noGrp="1"/>
          </p:cNvSpPr>
          <p:nvPr>
            <p:ph type="dt"/>
          </p:nvPr>
        </p:nvSpPr>
        <p:spPr>
          <a:xfrm rot="5400000">
            <a:off x="7765200" y="1174320"/>
            <a:ext cx="2285640" cy="380520"/>
          </a:xfrm>
          <a:prstGeom prst="rect">
            <a:avLst/>
          </a:prstGeom>
        </p:spPr>
        <p:txBody>
          <a:bodyPr lIns="90000" rIns="90000" tIns="45000" bIns="45000" anchor="ctr"/>
          <a:p>
            <a:pPr algn="r">
              <a:lnSpc>
                <a:spcPct val="100000"/>
              </a:lnSpc>
            </a:pPr>
            <a:r>
              <a:rPr b="0" lang="en-GB" sz="1200" spc="-1" strike="noStrike">
                <a:solidFill>
                  <a:srgbClr val="575f6d"/>
                </a:solidFill>
                <a:uFill>
                  <a:solidFill>
                    <a:srgbClr val="ffffff"/>
                  </a:solidFill>
                </a:uFill>
                <a:latin typeface="Century Schoolbook"/>
              </a:rPr>
              <a:t>01/12/16</a:t>
            </a:r>
            <a:endParaRPr b="0" lang="en-GB" sz="1400" spc="-1" strike="noStrike">
              <a:solidFill>
                <a:srgbClr val="000000"/>
              </a:solidFill>
              <a:uFill>
                <a:solidFill>
                  <a:srgbClr val="ffffff"/>
                </a:solidFill>
              </a:uFill>
              <a:latin typeface="Times New Roman"/>
            </a:endParaRPr>
          </a:p>
        </p:txBody>
      </p:sp>
      <p:sp>
        <p:nvSpPr>
          <p:cNvPr id="8" name="PlaceHolder 9"/>
          <p:cNvSpPr>
            <a:spLocks noGrp="1"/>
          </p:cNvSpPr>
          <p:nvPr>
            <p:ph type="ftr"/>
          </p:nvPr>
        </p:nvSpPr>
        <p:spPr>
          <a:xfrm rot="5400000">
            <a:off x="7077240" y="4181400"/>
            <a:ext cx="3657240" cy="383760"/>
          </a:xfrm>
          <a:prstGeom prst="rect">
            <a:avLst/>
          </a:prstGeom>
        </p:spPr>
        <p:txBody>
          <a:bodyPr lIns="90000" rIns="90000" tIns="45000" bIns="45000" anchor="ctr"/>
          <a:p>
            <a:endParaRPr b="0" lang="en-GB" sz="2400" spc="-1" strike="noStrike">
              <a:solidFill>
                <a:srgbClr val="000000"/>
              </a:solidFill>
              <a:uFill>
                <a:solidFill>
                  <a:srgbClr val="ffffff"/>
                </a:solidFill>
              </a:uFill>
              <a:latin typeface="Times New Roman"/>
            </a:endParaRPr>
          </a:p>
        </p:txBody>
      </p:sp>
      <p:sp>
        <p:nvSpPr>
          <p:cNvPr id="9" name="CustomShape 10"/>
          <p:cNvSpPr/>
          <p:nvPr/>
        </p:nvSpPr>
        <p:spPr>
          <a:xfrm>
            <a:off x="380880" y="0"/>
            <a:ext cx="609120" cy="6857640"/>
          </a:xfrm>
          <a:prstGeom prst="rect">
            <a:avLst/>
          </a:prstGeom>
          <a:solidFill>
            <a:schemeClr val="accent1">
              <a:tint val="60000"/>
              <a:alpha val="54000"/>
            </a:schemeClr>
          </a:solidFill>
          <a:ln w="38160">
            <a:noFill/>
          </a:ln>
          <a:effectLst>
            <a:outerShdw blurRad="50800" dir="5400000" dist="25000" rotWithShape="0">
              <a:srgbClr val="000000">
                <a:alpha val="40000"/>
              </a:srgbClr>
            </a:outerShdw>
          </a:effectLst>
        </p:spPr>
        <p:style>
          <a:lnRef idx="3">
            <a:schemeClr val="lt1"/>
          </a:lnRef>
          <a:fillRef idx="1">
            <a:schemeClr val="accent1"/>
          </a:fillRef>
          <a:effectRef idx="1">
            <a:schemeClr val="accent1"/>
          </a:effectRef>
          <a:fontRef idx="minor"/>
        </p:style>
      </p:sp>
      <p:sp>
        <p:nvSpPr>
          <p:cNvPr id="10" name="CustomShape 11"/>
          <p:cNvSpPr/>
          <p:nvPr/>
        </p:nvSpPr>
        <p:spPr>
          <a:xfrm>
            <a:off x="276480" y="0"/>
            <a:ext cx="104400" cy="6857640"/>
          </a:xfrm>
          <a:prstGeom prst="rect">
            <a:avLst/>
          </a:prstGeom>
          <a:solidFill>
            <a:schemeClr val="accent1">
              <a:tint val="40000"/>
              <a:alpha val="36000"/>
            </a:schemeClr>
          </a:solidFill>
          <a:ln w="38160">
            <a:noFill/>
          </a:ln>
          <a:effectLst>
            <a:outerShdw blurRad="50800" dir="5400000" dist="25000" rotWithShape="0">
              <a:srgbClr val="000000">
                <a:alpha val="40000"/>
              </a:srgbClr>
            </a:outerShdw>
          </a:effectLst>
        </p:spPr>
        <p:style>
          <a:lnRef idx="3">
            <a:schemeClr val="lt1"/>
          </a:lnRef>
          <a:fillRef idx="1">
            <a:schemeClr val="accent1"/>
          </a:fillRef>
          <a:effectRef idx="1">
            <a:schemeClr val="accent1"/>
          </a:effectRef>
          <a:fontRef idx="minor"/>
        </p:style>
      </p:sp>
      <p:sp>
        <p:nvSpPr>
          <p:cNvPr id="11" name="CustomShape 12"/>
          <p:cNvSpPr/>
          <p:nvPr/>
        </p:nvSpPr>
        <p:spPr>
          <a:xfrm>
            <a:off x="990720" y="0"/>
            <a:ext cx="181440" cy="6857640"/>
          </a:xfrm>
          <a:prstGeom prst="rect">
            <a:avLst/>
          </a:prstGeom>
          <a:solidFill>
            <a:schemeClr val="accent1">
              <a:tint val="40000"/>
              <a:alpha val="70000"/>
            </a:schemeClr>
          </a:solidFill>
          <a:ln w="38160">
            <a:noFill/>
          </a:ln>
          <a:effectLst>
            <a:outerShdw blurRad="50800" dir="5400000" dist="25000" rotWithShape="0">
              <a:srgbClr val="000000">
                <a:alpha val="40000"/>
              </a:srgbClr>
            </a:outerShdw>
          </a:effectLst>
        </p:spPr>
        <p:style>
          <a:lnRef idx="3">
            <a:schemeClr val="lt1"/>
          </a:lnRef>
          <a:fillRef idx="1">
            <a:schemeClr val="accent1"/>
          </a:fillRef>
          <a:effectRef idx="1">
            <a:schemeClr val="accent1"/>
          </a:effectRef>
          <a:fontRef idx="minor"/>
        </p:style>
      </p:sp>
      <p:sp>
        <p:nvSpPr>
          <p:cNvPr id="12" name="CustomShape 13"/>
          <p:cNvSpPr/>
          <p:nvPr/>
        </p:nvSpPr>
        <p:spPr>
          <a:xfrm>
            <a:off x="1141200" y="0"/>
            <a:ext cx="230040" cy="6857640"/>
          </a:xfrm>
          <a:prstGeom prst="rect">
            <a:avLst/>
          </a:prstGeom>
          <a:solidFill>
            <a:schemeClr val="accent1">
              <a:tint val="20000"/>
              <a:alpha val="71000"/>
            </a:schemeClr>
          </a:solidFill>
          <a:ln w="38160">
            <a:noFill/>
          </a:ln>
          <a:effectLst>
            <a:outerShdw blurRad="50800" dir="5400000" dist="25000" rotWithShape="0">
              <a:srgbClr val="000000">
                <a:alpha val="40000"/>
              </a:srgbClr>
            </a:outerShdw>
          </a:effectLst>
        </p:spPr>
        <p:style>
          <a:lnRef idx="3">
            <a:schemeClr val="lt1"/>
          </a:lnRef>
          <a:fillRef idx="1">
            <a:schemeClr val="accent1"/>
          </a:fillRef>
          <a:effectRef idx="1">
            <a:schemeClr val="accent1"/>
          </a:effectRef>
          <a:fontRef idx="minor"/>
        </p:style>
      </p:sp>
      <p:sp>
        <p:nvSpPr>
          <p:cNvPr id="13" name="Line 14"/>
          <p:cNvSpPr/>
          <p:nvPr/>
        </p:nvSpPr>
        <p:spPr>
          <a:xfrm>
            <a:off x="106200" y="0"/>
            <a:ext cx="360" cy="6858000"/>
          </a:xfrm>
          <a:prstGeom prst="line">
            <a:avLst/>
          </a:prstGeom>
          <a:ln w="57240">
            <a:solidFill>
              <a:schemeClr val="accent1">
                <a:tint val="60000"/>
                <a:alpha val="73000"/>
              </a:schemeClr>
            </a:solidFill>
            <a:round/>
          </a:ln>
        </p:spPr>
        <p:style>
          <a:lnRef idx="0"/>
          <a:fillRef idx="0"/>
          <a:effectRef idx="0"/>
          <a:fontRef idx="minor"/>
        </p:style>
      </p:sp>
      <p:sp>
        <p:nvSpPr>
          <p:cNvPr id="14" name="Line 15"/>
          <p:cNvSpPr/>
          <p:nvPr/>
        </p:nvSpPr>
        <p:spPr>
          <a:xfrm>
            <a:off x="914400" y="0"/>
            <a:ext cx="360" cy="6858000"/>
          </a:xfrm>
          <a:prstGeom prst="line">
            <a:avLst/>
          </a:prstGeom>
          <a:ln w="57240">
            <a:solidFill>
              <a:schemeClr val="accent1">
                <a:tint val="20000"/>
                <a:alpha val="83000"/>
              </a:schemeClr>
            </a:solidFill>
            <a:round/>
          </a:ln>
        </p:spPr>
        <p:style>
          <a:lnRef idx="0"/>
          <a:fillRef idx="0"/>
          <a:effectRef idx="0"/>
          <a:fontRef idx="minor"/>
        </p:style>
      </p:sp>
      <p:sp>
        <p:nvSpPr>
          <p:cNvPr id="15" name="Line 16"/>
          <p:cNvSpPr/>
          <p:nvPr/>
        </p:nvSpPr>
        <p:spPr>
          <a:xfrm>
            <a:off x="853920" y="0"/>
            <a:ext cx="360" cy="6858000"/>
          </a:xfrm>
          <a:prstGeom prst="line">
            <a:avLst/>
          </a:prstGeom>
          <a:ln w="57240">
            <a:solidFill>
              <a:schemeClr val="accent1">
                <a:tint val="60000"/>
              </a:schemeClr>
            </a:solidFill>
            <a:round/>
          </a:ln>
        </p:spPr>
        <p:style>
          <a:lnRef idx="0"/>
          <a:fillRef idx="0"/>
          <a:effectRef idx="0"/>
          <a:fontRef idx="minor"/>
        </p:style>
      </p:sp>
      <p:sp>
        <p:nvSpPr>
          <p:cNvPr id="16" name="Line 17"/>
          <p:cNvSpPr/>
          <p:nvPr/>
        </p:nvSpPr>
        <p:spPr>
          <a:xfrm>
            <a:off x="1726560" y="0"/>
            <a:ext cx="360" cy="6858000"/>
          </a:xfrm>
          <a:prstGeom prst="line">
            <a:avLst/>
          </a:prstGeom>
          <a:ln w="28440">
            <a:solidFill>
              <a:schemeClr val="accent1">
                <a:tint val="60000"/>
                <a:alpha val="82000"/>
              </a:schemeClr>
            </a:solidFill>
            <a:round/>
          </a:ln>
        </p:spPr>
        <p:style>
          <a:lnRef idx="0"/>
          <a:fillRef idx="0"/>
          <a:effectRef idx="0"/>
          <a:fontRef idx="minor"/>
        </p:style>
      </p:sp>
      <p:sp>
        <p:nvSpPr>
          <p:cNvPr id="17" name="Line 18"/>
          <p:cNvSpPr/>
          <p:nvPr/>
        </p:nvSpPr>
        <p:spPr>
          <a:xfrm>
            <a:off x="1066680" y="0"/>
            <a:ext cx="360" cy="6858000"/>
          </a:xfrm>
          <a:prstGeom prst="line">
            <a:avLst/>
          </a:prstGeom>
          <a:ln w="9360">
            <a:solidFill>
              <a:schemeClr val="accent1">
                <a:tint val="60000"/>
              </a:schemeClr>
            </a:solidFill>
            <a:round/>
          </a:ln>
        </p:spPr>
        <p:style>
          <a:lnRef idx="0"/>
          <a:fillRef idx="0"/>
          <a:effectRef idx="0"/>
          <a:fontRef idx="minor"/>
        </p:style>
      </p:sp>
      <p:sp>
        <p:nvSpPr>
          <p:cNvPr id="18" name="Line 19"/>
          <p:cNvSpPr/>
          <p:nvPr/>
        </p:nvSpPr>
        <p:spPr>
          <a:xfrm>
            <a:off x="9113760" y="0"/>
            <a:ext cx="360" cy="6858000"/>
          </a:xfrm>
          <a:prstGeom prst="line">
            <a:avLst/>
          </a:prstGeom>
          <a:ln w="57240">
            <a:solidFill>
              <a:schemeClr val="accent1">
                <a:tint val="60000"/>
              </a:schemeClr>
            </a:solidFill>
            <a:round/>
          </a:ln>
        </p:spPr>
        <p:style>
          <a:lnRef idx="0"/>
          <a:fillRef idx="0"/>
          <a:effectRef idx="0"/>
          <a:fontRef idx="minor"/>
        </p:style>
      </p:sp>
      <p:sp>
        <p:nvSpPr>
          <p:cNvPr id="19" name="CustomShape 20"/>
          <p:cNvSpPr/>
          <p:nvPr/>
        </p:nvSpPr>
        <p:spPr>
          <a:xfrm>
            <a:off x="1219320" y="0"/>
            <a:ext cx="75960" cy="6857640"/>
          </a:xfrm>
          <a:prstGeom prst="rect">
            <a:avLst/>
          </a:prstGeom>
          <a:solidFill>
            <a:schemeClr val="accent1">
              <a:tint val="60000"/>
              <a:alpha val="51000"/>
            </a:schemeClr>
          </a:solidFill>
          <a:ln w="38160">
            <a:noFill/>
          </a:ln>
          <a:effectLst>
            <a:outerShdw blurRad="50800" dir="5400000" dist="25000" rotWithShape="0">
              <a:srgbClr val="000000">
                <a:alpha val="40000"/>
              </a:srgbClr>
            </a:outerShdw>
          </a:effectLst>
        </p:spPr>
        <p:style>
          <a:lnRef idx="3">
            <a:schemeClr val="lt1"/>
          </a:lnRef>
          <a:fillRef idx="1">
            <a:schemeClr val="accent1"/>
          </a:fillRef>
          <a:effectRef idx="1">
            <a:schemeClr val="accent1"/>
          </a:effectRef>
          <a:fontRef idx="minor"/>
        </p:style>
      </p:sp>
      <p:sp>
        <p:nvSpPr>
          <p:cNvPr id="20" name="CustomShape 21"/>
          <p:cNvSpPr/>
          <p:nvPr/>
        </p:nvSpPr>
        <p:spPr>
          <a:xfrm>
            <a:off x="609480" y="3429000"/>
            <a:ext cx="1294920" cy="1294920"/>
          </a:xfrm>
          <a:prstGeom prst="ellipse">
            <a:avLst/>
          </a:prstGeom>
          <a:solidFill>
            <a:schemeClr val="accent1"/>
          </a:solidFill>
          <a:ln w="38160">
            <a:noFill/>
          </a:ln>
          <a:effectLst>
            <a:outerShdw blurRad="50800" dir="5400000" dist="25000" rotWithShape="0">
              <a:srgbClr val="000000">
                <a:alpha val="40000"/>
              </a:srgbClr>
            </a:outerShdw>
          </a:effectLst>
        </p:spPr>
        <p:style>
          <a:lnRef idx="3">
            <a:schemeClr val="lt1"/>
          </a:lnRef>
          <a:fillRef idx="1">
            <a:schemeClr val="accent1"/>
          </a:fillRef>
          <a:effectRef idx="1">
            <a:schemeClr val="accent1"/>
          </a:effectRef>
          <a:fontRef idx="minor"/>
        </p:style>
      </p:sp>
      <p:sp>
        <p:nvSpPr>
          <p:cNvPr id="21" name="CustomShape 22"/>
          <p:cNvSpPr/>
          <p:nvPr/>
        </p:nvSpPr>
        <p:spPr>
          <a:xfrm>
            <a:off x="1309680" y="4866840"/>
            <a:ext cx="641160" cy="641160"/>
          </a:xfrm>
          <a:prstGeom prst="ellipse">
            <a:avLst/>
          </a:prstGeom>
          <a:ln w="28440">
            <a:noFill/>
          </a:ln>
          <a:effectLst>
            <a:outerShdw blurRad="50800" dir="5400000" dist="25000" rotWithShape="0">
              <a:srgbClr val="000000">
                <a:alpha val="40000"/>
              </a:srgbClr>
            </a:outerShdw>
          </a:effectLst>
        </p:spPr>
        <p:style>
          <a:lnRef idx="3">
            <a:schemeClr val="lt1"/>
          </a:lnRef>
          <a:fillRef idx="1">
            <a:schemeClr val="accent1"/>
          </a:fillRef>
          <a:effectRef idx="1">
            <a:schemeClr val="accent1"/>
          </a:effectRef>
          <a:fontRef idx="minor"/>
        </p:style>
      </p:sp>
      <p:sp>
        <p:nvSpPr>
          <p:cNvPr id="22" name="CustomShape 23"/>
          <p:cNvSpPr/>
          <p:nvPr/>
        </p:nvSpPr>
        <p:spPr>
          <a:xfrm>
            <a:off x="1091160" y="5500800"/>
            <a:ext cx="136800" cy="136800"/>
          </a:xfrm>
          <a:prstGeom prst="ellipse">
            <a:avLst/>
          </a:prstGeom>
          <a:ln w="12600">
            <a:noFill/>
          </a:ln>
          <a:effectLst>
            <a:outerShdw blurRad="50800" dir="5400000" dist="25000" rotWithShape="0">
              <a:srgbClr val="000000">
                <a:alpha val="40000"/>
              </a:srgbClr>
            </a:outerShdw>
          </a:effectLst>
        </p:spPr>
        <p:style>
          <a:lnRef idx="3">
            <a:schemeClr val="lt1"/>
          </a:lnRef>
          <a:fillRef idx="1">
            <a:schemeClr val="accent1"/>
          </a:fillRef>
          <a:effectRef idx="1">
            <a:schemeClr val="accent1"/>
          </a:effectRef>
          <a:fontRef idx="minor"/>
        </p:style>
      </p:sp>
      <p:sp>
        <p:nvSpPr>
          <p:cNvPr id="23" name="CustomShape 24"/>
          <p:cNvSpPr/>
          <p:nvPr/>
        </p:nvSpPr>
        <p:spPr>
          <a:xfrm>
            <a:off x="1664280" y="5788080"/>
            <a:ext cx="273960" cy="273960"/>
          </a:xfrm>
          <a:prstGeom prst="ellipse">
            <a:avLst/>
          </a:prstGeom>
          <a:ln w="12600">
            <a:noFill/>
          </a:ln>
          <a:effectLst>
            <a:outerShdw blurRad="50800" dir="5400000" dist="25000" rotWithShape="0">
              <a:srgbClr val="000000">
                <a:alpha val="40000"/>
              </a:srgbClr>
            </a:outerShdw>
          </a:effectLst>
        </p:spPr>
        <p:style>
          <a:lnRef idx="3">
            <a:schemeClr val="lt1"/>
          </a:lnRef>
          <a:fillRef idx="1">
            <a:schemeClr val="accent1"/>
          </a:fillRef>
          <a:effectRef idx="1">
            <a:schemeClr val="accent1"/>
          </a:effectRef>
          <a:fontRef idx="minor"/>
        </p:style>
      </p:sp>
      <p:sp>
        <p:nvSpPr>
          <p:cNvPr id="24" name="CustomShape 25"/>
          <p:cNvSpPr/>
          <p:nvPr/>
        </p:nvSpPr>
        <p:spPr>
          <a:xfrm>
            <a:off x="1905120" y="4495680"/>
            <a:ext cx="365400" cy="365400"/>
          </a:xfrm>
          <a:prstGeom prst="ellipse">
            <a:avLst/>
          </a:prstGeom>
          <a:ln w="28440">
            <a:noFill/>
          </a:ln>
          <a:effectLst>
            <a:outerShdw blurRad="50800" dir="5400000" dist="25000" rotWithShape="0">
              <a:srgbClr val="000000">
                <a:alpha val="40000"/>
              </a:srgbClr>
            </a:outerShdw>
          </a:effectLst>
        </p:spPr>
        <p:style>
          <a:lnRef idx="3">
            <a:schemeClr val="lt1"/>
          </a:lnRef>
          <a:fillRef idx="1">
            <a:schemeClr val="accent1"/>
          </a:fillRef>
          <a:effectRef idx="1">
            <a:schemeClr val="accent1"/>
          </a:effectRef>
          <a:fontRef idx="minor"/>
        </p:style>
      </p:sp>
      <p:sp>
        <p:nvSpPr>
          <p:cNvPr id="25" name="PlaceHolder 26"/>
          <p:cNvSpPr>
            <a:spLocks noGrp="1"/>
          </p:cNvSpPr>
          <p:nvPr>
            <p:ph type="sldNum"/>
          </p:nvPr>
        </p:nvSpPr>
        <p:spPr>
          <a:xfrm>
            <a:off x="1325520" y="4928760"/>
            <a:ext cx="609120" cy="517320"/>
          </a:xfrm>
          <a:prstGeom prst="rect">
            <a:avLst/>
          </a:prstGeom>
        </p:spPr>
        <p:txBody>
          <a:bodyPr lIns="90000" rIns="90000" tIns="45000" bIns="45000" anchor="ctr"/>
          <a:p>
            <a:pPr algn="ctr">
              <a:lnSpc>
                <a:spcPct val="100000"/>
              </a:lnSpc>
            </a:pPr>
            <a:fld id="{E408C2E1-63BB-42DE-8679-C1C58695F784}" type="slidenum">
              <a:rPr b="1" lang="en-GB" sz="1400" spc="-1" strike="noStrike">
                <a:solidFill>
                  <a:srgbClr val="ffffff"/>
                </a:solidFill>
                <a:uFill>
                  <a:solidFill>
                    <a:srgbClr val="ffffff"/>
                  </a:solidFill>
                </a:uFill>
                <a:latin typeface="Century Schoolbook"/>
              </a:rPr>
              <a:t>&lt;number&gt;</a:t>
            </a:fld>
            <a:endParaRPr b="0" lang="en-GB" sz="1400" spc="-1" strike="noStrike">
              <a:solidFill>
                <a:srgbClr val="000000"/>
              </a:solidFill>
              <a:uFill>
                <a:solidFill>
                  <a:srgbClr val="ffffff"/>
                </a:solidFill>
              </a:uFill>
              <a:latin typeface="Times New Roman"/>
            </a:endParaRPr>
          </a:p>
        </p:txBody>
      </p:sp>
      <p:sp>
        <p:nvSpPr>
          <p:cNvPr id="26" name="PlaceHolder 27"/>
          <p:cNvSpPr>
            <a:spLocks noGrp="1"/>
          </p:cNvSpPr>
          <p:nvPr>
            <p:ph type="body"/>
          </p:nvPr>
        </p:nvSpPr>
        <p:spPr>
          <a:xfrm>
            <a:off x="457200" y="1604520"/>
            <a:ext cx="8229240" cy="3977280"/>
          </a:xfrm>
          <a:prstGeom prst="rect">
            <a:avLst/>
          </a:prstGeom>
        </p:spPr>
        <p:txBody>
          <a:bodyPr lIns="0" rIns="0" tIns="0" bIns="0"/>
          <a:p>
            <a:pPr marL="432000" indent="-324000">
              <a:buClr>
                <a:srgbClr val="000000"/>
              </a:buClr>
              <a:buSzPct val="45000"/>
              <a:buFont typeface="Wingdings" charset="2"/>
              <a:buChar char=""/>
            </a:pPr>
            <a:r>
              <a:rPr b="0" lang="nl-NL" sz="2400" spc="-1" strike="noStrike">
                <a:solidFill>
                  <a:srgbClr val="000000"/>
                </a:solidFill>
                <a:uFill>
                  <a:solidFill>
                    <a:srgbClr val="ffffff"/>
                  </a:solidFill>
                </a:uFill>
                <a:latin typeface="Century Schoolbook"/>
              </a:rPr>
              <a:t>Click to edit the outline text format</a:t>
            </a:r>
            <a:endParaRPr b="0" lang="nl-NL" sz="2400" spc="-1" strike="noStrike">
              <a:solidFill>
                <a:srgbClr val="000000"/>
              </a:solidFill>
              <a:uFill>
                <a:solidFill>
                  <a:srgbClr val="ffffff"/>
                </a:solidFill>
              </a:uFill>
              <a:latin typeface="Century Schoolbook"/>
            </a:endParaRPr>
          </a:p>
          <a:p>
            <a:pPr lvl="1" marL="864000" indent="-324000">
              <a:buClr>
                <a:srgbClr val="000000"/>
              </a:buClr>
              <a:buSzPct val="75000"/>
              <a:buFont typeface="Symbol" charset="2"/>
              <a:buChar char=""/>
            </a:pPr>
            <a:r>
              <a:rPr b="0" lang="nl-NL" sz="1800" spc="-1" strike="noStrike">
                <a:solidFill>
                  <a:srgbClr val="000000"/>
                </a:solidFill>
                <a:uFill>
                  <a:solidFill>
                    <a:srgbClr val="ffffff"/>
                  </a:solidFill>
                </a:uFill>
                <a:latin typeface="Century Schoolbook"/>
              </a:rPr>
              <a:t>Second Outline Level</a:t>
            </a:r>
            <a:endParaRPr b="0" lang="nl-NL" sz="1800" spc="-1" strike="noStrike">
              <a:solidFill>
                <a:srgbClr val="000000"/>
              </a:solidFill>
              <a:uFill>
                <a:solidFill>
                  <a:srgbClr val="ffffff"/>
                </a:solidFill>
              </a:uFill>
              <a:latin typeface="Century Schoolbook"/>
            </a:endParaRPr>
          </a:p>
          <a:p>
            <a:pPr lvl="2" marL="1296000" indent="-288000">
              <a:buClr>
                <a:srgbClr val="000000"/>
              </a:buClr>
              <a:buSzPct val="45000"/>
              <a:buFont typeface="Wingdings" charset="2"/>
              <a:buChar char=""/>
            </a:pPr>
            <a:r>
              <a:rPr b="0" lang="nl-NL" sz="1800" spc="-1" strike="noStrike">
                <a:solidFill>
                  <a:srgbClr val="000000"/>
                </a:solidFill>
                <a:uFill>
                  <a:solidFill>
                    <a:srgbClr val="ffffff"/>
                  </a:solidFill>
                </a:uFill>
                <a:latin typeface="Century Schoolbook"/>
              </a:rPr>
              <a:t>Third Outline Level</a:t>
            </a:r>
            <a:endParaRPr b="0" lang="nl-NL" sz="1800" spc="-1" strike="noStrike">
              <a:solidFill>
                <a:srgbClr val="000000"/>
              </a:solidFill>
              <a:uFill>
                <a:solidFill>
                  <a:srgbClr val="ffffff"/>
                </a:solidFill>
              </a:uFill>
              <a:latin typeface="Century Schoolbook"/>
            </a:endParaRPr>
          </a:p>
          <a:p>
            <a:pPr lvl="3" marL="1728000" indent="-216000">
              <a:buClr>
                <a:srgbClr val="000000"/>
              </a:buClr>
              <a:buSzPct val="75000"/>
              <a:buFont typeface="Symbol" charset="2"/>
              <a:buChar char=""/>
            </a:pPr>
            <a:r>
              <a:rPr b="0" lang="nl-NL" sz="1600" spc="-1" strike="noStrike">
                <a:solidFill>
                  <a:srgbClr val="000000"/>
                </a:solidFill>
                <a:uFill>
                  <a:solidFill>
                    <a:srgbClr val="ffffff"/>
                  </a:solidFill>
                </a:uFill>
                <a:latin typeface="Century Schoolbook"/>
              </a:rPr>
              <a:t>Fourth Outline Level</a:t>
            </a:r>
            <a:endParaRPr b="0" lang="nl-NL" sz="1600" spc="-1" strike="noStrike">
              <a:solidFill>
                <a:srgbClr val="000000"/>
              </a:solidFill>
              <a:uFill>
                <a:solidFill>
                  <a:srgbClr val="ffffff"/>
                </a:solidFill>
              </a:uFill>
              <a:latin typeface="Century Schoolbook"/>
            </a:endParaRPr>
          </a:p>
          <a:p>
            <a:pPr lvl="4" marL="2160000" indent="-216000">
              <a:buClr>
                <a:srgbClr val="000000"/>
              </a:buClr>
              <a:buSzPct val="45000"/>
              <a:buFont typeface="Wingdings" charset="2"/>
              <a:buChar char=""/>
            </a:pPr>
            <a:r>
              <a:rPr b="0" lang="nl-NL" sz="2000" spc="-1" strike="noStrike">
                <a:solidFill>
                  <a:srgbClr val="000000"/>
                </a:solidFill>
                <a:uFill>
                  <a:solidFill>
                    <a:srgbClr val="ffffff"/>
                  </a:solidFill>
                </a:uFill>
                <a:latin typeface="Century Schoolbook"/>
              </a:rPr>
              <a:t>Fifth Outline Level</a:t>
            </a:r>
            <a:endParaRPr b="0" lang="nl-NL" sz="2000" spc="-1" strike="noStrike">
              <a:solidFill>
                <a:srgbClr val="000000"/>
              </a:solidFill>
              <a:uFill>
                <a:solidFill>
                  <a:srgbClr val="ffffff"/>
                </a:solidFill>
              </a:uFill>
              <a:latin typeface="Century Schoolbook"/>
            </a:endParaRPr>
          </a:p>
          <a:p>
            <a:pPr lvl="5" marL="2592000" indent="-216000">
              <a:buClr>
                <a:srgbClr val="000000"/>
              </a:buClr>
              <a:buSzPct val="45000"/>
              <a:buFont typeface="Wingdings" charset="2"/>
              <a:buChar char=""/>
            </a:pPr>
            <a:r>
              <a:rPr b="0" lang="nl-NL" sz="2000" spc="-1" strike="noStrike">
                <a:solidFill>
                  <a:srgbClr val="000000"/>
                </a:solidFill>
                <a:uFill>
                  <a:solidFill>
                    <a:srgbClr val="ffffff"/>
                  </a:solidFill>
                </a:uFill>
                <a:latin typeface="Century Schoolbook"/>
              </a:rPr>
              <a:t>Sixth Outline Level</a:t>
            </a:r>
            <a:endParaRPr b="0" lang="nl-NL" sz="2000" spc="-1" strike="noStrike">
              <a:solidFill>
                <a:srgbClr val="000000"/>
              </a:solidFill>
              <a:uFill>
                <a:solidFill>
                  <a:srgbClr val="ffffff"/>
                </a:solidFill>
              </a:uFill>
              <a:latin typeface="Century Schoolbook"/>
            </a:endParaRPr>
          </a:p>
          <a:p>
            <a:pPr lvl="6" marL="3024000" indent="-216000">
              <a:buClr>
                <a:srgbClr val="000000"/>
              </a:buClr>
              <a:buSzPct val="45000"/>
              <a:buFont typeface="Wingdings" charset="2"/>
              <a:buChar char=""/>
            </a:pPr>
            <a:r>
              <a:rPr b="0" lang="nl-NL" sz="2000" spc="-1" strike="noStrike">
                <a:solidFill>
                  <a:srgbClr val="000000"/>
                </a:solidFill>
                <a:uFill>
                  <a:solidFill>
                    <a:srgbClr val="ffffff"/>
                  </a:solidFill>
                </a:uFill>
                <a:latin typeface="Century Schoolbook"/>
              </a:rPr>
              <a:t>Seventh Outline Level</a:t>
            </a:r>
            <a:endParaRPr b="0" lang="nl-NL" sz="2000" spc="-1" strike="noStrike">
              <a:solidFill>
                <a:srgbClr val="000000"/>
              </a:solidFill>
              <a:uFill>
                <a:solidFill>
                  <a:srgbClr val="ffffff"/>
                </a:solidFill>
              </a:uFill>
              <a:latin typeface="Century Schoolbook"/>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1" name="Line 1"/>
          <p:cNvSpPr/>
          <p:nvPr/>
        </p:nvSpPr>
        <p:spPr>
          <a:xfrm>
            <a:off x="8762760" y="0"/>
            <a:ext cx="360" cy="6858000"/>
          </a:xfrm>
          <a:prstGeom prst="line">
            <a:avLst/>
          </a:prstGeom>
          <a:ln w="38160">
            <a:solidFill>
              <a:schemeClr val="accent1">
                <a:tint val="60000"/>
                <a:alpha val="93000"/>
              </a:schemeClr>
            </a:solidFill>
            <a:round/>
          </a:ln>
        </p:spPr>
        <p:style>
          <a:lnRef idx="0"/>
          <a:fillRef idx="0"/>
          <a:effectRef idx="0"/>
          <a:fontRef idx="minor"/>
        </p:style>
      </p:sp>
      <p:sp>
        <p:nvSpPr>
          <p:cNvPr id="62" name="Line 2"/>
          <p:cNvSpPr/>
          <p:nvPr/>
        </p:nvSpPr>
        <p:spPr>
          <a:xfrm>
            <a:off x="75960" y="0"/>
            <a:ext cx="360" cy="6858000"/>
          </a:xfrm>
          <a:prstGeom prst="line">
            <a:avLst/>
          </a:prstGeom>
          <a:ln w="57240">
            <a:solidFill>
              <a:schemeClr val="accent1">
                <a:tint val="60000"/>
              </a:schemeClr>
            </a:solidFill>
            <a:round/>
          </a:ln>
        </p:spPr>
        <p:style>
          <a:lnRef idx="0"/>
          <a:fillRef idx="0"/>
          <a:effectRef idx="0"/>
          <a:fontRef idx="minor"/>
        </p:style>
      </p:sp>
      <p:sp>
        <p:nvSpPr>
          <p:cNvPr id="63" name="Line 3"/>
          <p:cNvSpPr/>
          <p:nvPr/>
        </p:nvSpPr>
        <p:spPr>
          <a:xfrm>
            <a:off x="8991360" y="0"/>
            <a:ext cx="360" cy="6858000"/>
          </a:xfrm>
          <a:prstGeom prst="line">
            <a:avLst/>
          </a:prstGeom>
          <a:ln w="19080">
            <a:solidFill>
              <a:schemeClr val="accent1"/>
            </a:solidFill>
            <a:round/>
          </a:ln>
        </p:spPr>
        <p:style>
          <a:lnRef idx="0"/>
          <a:fillRef idx="0"/>
          <a:effectRef idx="0"/>
          <a:fontRef idx="minor"/>
        </p:style>
      </p:sp>
      <p:sp>
        <p:nvSpPr>
          <p:cNvPr id="64" name="CustomShape 4"/>
          <p:cNvSpPr/>
          <p:nvPr/>
        </p:nvSpPr>
        <p:spPr>
          <a:xfrm>
            <a:off x="8839080" y="0"/>
            <a:ext cx="304560" cy="6857640"/>
          </a:xfrm>
          <a:prstGeom prst="rect">
            <a:avLst/>
          </a:prstGeom>
          <a:solidFill>
            <a:schemeClr val="accent1">
              <a:tint val="60000"/>
              <a:alpha val="87000"/>
            </a:schemeClr>
          </a:solidFill>
          <a:ln w="38160">
            <a:noFill/>
          </a:ln>
          <a:effectLst>
            <a:outerShdw blurRad="50800" dir="5400000" dist="25000" rotWithShape="0">
              <a:srgbClr val="000000">
                <a:alpha val="40000"/>
              </a:srgbClr>
            </a:outerShdw>
          </a:effectLst>
        </p:spPr>
        <p:style>
          <a:lnRef idx="3">
            <a:schemeClr val="lt1"/>
          </a:lnRef>
          <a:fillRef idx="1">
            <a:schemeClr val="accent1"/>
          </a:fillRef>
          <a:effectRef idx="1">
            <a:schemeClr val="accent1"/>
          </a:effectRef>
          <a:fontRef idx="minor"/>
        </p:style>
      </p:sp>
      <p:sp>
        <p:nvSpPr>
          <p:cNvPr id="65" name="Line 5"/>
          <p:cNvSpPr/>
          <p:nvPr/>
        </p:nvSpPr>
        <p:spPr>
          <a:xfrm>
            <a:off x="8915400" y="0"/>
            <a:ext cx="360" cy="6858000"/>
          </a:xfrm>
          <a:prstGeom prst="line">
            <a:avLst/>
          </a:prstGeom>
          <a:ln w="9360">
            <a:solidFill>
              <a:schemeClr val="accent1"/>
            </a:solidFill>
            <a:round/>
          </a:ln>
        </p:spPr>
        <p:style>
          <a:lnRef idx="0"/>
          <a:fillRef idx="0"/>
          <a:effectRef idx="0"/>
          <a:fontRef idx="minor"/>
        </p:style>
      </p:sp>
      <p:sp>
        <p:nvSpPr>
          <p:cNvPr id="66" name="CustomShape 6"/>
          <p:cNvSpPr/>
          <p:nvPr/>
        </p:nvSpPr>
        <p:spPr>
          <a:xfrm>
            <a:off x="8156520" y="5715000"/>
            <a:ext cx="548280" cy="548280"/>
          </a:xfrm>
          <a:prstGeom prst="ellipse">
            <a:avLst/>
          </a:prstGeom>
          <a:ln w="38160">
            <a:noFill/>
          </a:ln>
          <a:effectLst>
            <a:outerShdw blurRad="50800" dir="5400000" dist="25000" rotWithShape="0">
              <a:srgbClr val="000000">
                <a:alpha val="40000"/>
              </a:srgbClr>
            </a:outerShdw>
          </a:effectLst>
        </p:spPr>
        <p:style>
          <a:lnRef idx="3">
            <a:schemeClr val="lt1"/>
          </a:lnRef>
          <a:fillRef idx="1">
            <a:schemeClr val="accent1"/>
          </a:fillRef>
          <a:effectRef idx="1">
            <a:schemeClr val="accent1"/>
          </a:effectRef>
          <a:fontRef idx="minor"/>
        </p:style>
      </p:sp>
      <p:sp>
        <p:nvSpPr>
          <p:cNvPr id="67" name="PlaceHolder 7"/>
          <p:cNvSpPr>
            <a:spLocks noGrp="1"/>
          </p:cNvSpPr>
          <p:nvPr>
            <p:ph type="title"/>
          </p:nvPr>
        </p:nvSpPr>
        <p:spPr>
          <a:xfrm>
            <a:off x="457200" y="274680"/>
            <a:ext cx="7467120" cy="1142640"/>
          </a:xfrm>
          <a:prstGeom prst="rect">
            <a:avLst/>
          </a:prstGeom>
        </p:spPr>
        <p:txBody>
          <a:bodyPr lIns="90000" rIns="90000" tIns="45000" bIns="45000" anchor="b"/>
          <a:p>
            <a:pPr>
              <a:lnSpc>
                <a:spcPct val="100000"/>
              </a:lnSpc>
            </a:pPr>
            <a:r>
              <a:rPr b="0" lang="nl-NL" sz="3000" spc="-1" strike="noStrike" cap="small">
                <a:solidFill>
                  <a:srgbClr val="575f6d"/>
                </a:solidFill>
                <a:uFill>
                  <a:solidFill>
                    <a:srgbClr val="ffffff"/>
                  </a:solidFill>
                </a:uFill>
                <a:latin typeface="Century Schoolbook"/>
              </a:rPr>
              <a:t>Klik om de stijl te bewerken</a:t>
            </a:r>
            <a:endParaRPr b="0" lang="nl-NL" sz="1800" spc="-1" strike="noStrike">
              <a:solidFill>
                <a:srgbClr val="000000"/>
              </a:solidFill>
              <a:uFill>
                <a:solidFill>
                  <a:srgbClr val="ffffff"/>
                </a:solidFill>
              </a:uFill>
              <a:latin typeface="Century Schoolbook"/>
            </a:endParaRPr>
          </a:p>
        </p:txBody>
      </p:sp>
      <p:sp>
        <p:nvSpPr>
          <p:cNvPr id="68" name="PlaceHolder 8"/>
          <p:cNvSpPr>
            <a:spLocks noGrp="1"/>
          </p:cNvSpPr>
          <p:nvPr>
            <p:ph type="body"/>
          </p:nvPr>
        </p:nvSpPr>
        <p:spPr>
          <a:xfrm>
            <a:off x="457200" y="1600200"/>
            <a:ext cx="7467120" cy="4873320"/>
          </a:xfrm>
          <a:prstGeom prst="rect">
            <a:avLst/>
          </a:prstGeom>
        </p:spPr>
        <p:txBody>
          <a:bodyPr lIns="90000" rIns="90000" tIns="45000" bIns="45000"/>
          <a:p>
            <a:pPr marL="432000" indent="-324000">
              <a:buClr>
                <a:srgbClr val="000000"/>
              </a:buClr>
              <a:buSzPct val="45000"/>
              <a:buFont typeface="Wingdings" charset="2"/>
              <a:buChar char=""/>
            </a:pPr>
            <a:r>
              <a:rPr b="0" lang="nl-NL" sz="2400" spc="-1" strike="noStrike">
                <a:solidFill>
                  <a:srgbClr val="000000"/>
                </a:solidFill>
                <a:uFill>
                  <a:solidFill>
                    <a:srgbClr val="ffffff"/>
                  </a:solidFill>
                </a:uFill>
                <a:latin typeface="Century Schoolbook"/>
              </a:rPr>
              <a:t>Click to edit the outline text format</a:t>
            </a:r>
            <a:endParaRPr b="0" lang="nl-NL" sz="2400" spc="-1" strike="noStrike">
              <a:solidFill>
                <a:srgbClr val="000000"/>
              </a:solidFill>
              <a:uFill>
                <a:solidFill>
                  <a:srgbClr val="ffffff"/>
                </a:solidFill>
              </a:uFill>
              <a:latin typeface="Century Schoolbook"/>
            </a:endParaRPr>
          </a:p>
          <a:p>
            <a:pPr lvl="1" marL="864000" indent="-324000">
              <a:buClr>
                <a:srgbClr val="000000"/>
              </a:buClr>
              <a:buSzPct val="75000"/>
              <a:buFont typeface="Symbol" charset="2"/>
              <a:buChar char=""/>
            </a:pPr>
            <a:r>
              <a:rPr b="0" lang="nl-NL" sz="2400" spc="-1" strike="noStrike">
                <a:solidFill>
                  <a:srgbClr val="000000"/>
                </a:solidFill>
                <a:uFill>
                  <a:solidFill>
                    <a:srgbClr val="ffffff"/>
                  </a:solidFill>
                </a:uFill>
                <a:latin typeface="Century Schoolbook"/>
              </a:rPr>
              <a:t>Second Outline Level</a:t>
            </a:r>
            <a:endParaRPr b="0" lang="nl-NL" sz="2400" spc="-1" strike="noStrike">
              <a:solidFill>
                <a:srgbClr val="000000"/>
              </a:solidFill>
              <a:uFill>
                <a:solidFill>
                  <a:srgbClr val="ffffff"/>
                </a:solidFill>
              </a:uFill>
              <a:latin typeface="Century Schoolbook"/>
            </a:endParaRPr>
          </a:p>
          <a:p>
            <a:pPr lvl="2" marL="1296000" indent="-288000">
              <a:buClr>
                <a:srgbClr val="000000"/>
              </a:buClr>
              <a:buSzPct val="45000"/>
              <a:buFont typeface="Wingdings" charset="2"/>
              <a:buChar char=""/>
            </a:pPr>
            <a:r>
              <a:rPr b="0" lang="nl-NL" sz="2400" spc="-1" strike="noStrike">
                <a:solidFill>
                  <a:srgbClr val="000000"/>
                </a:solidFill>
                <a:uFill>
                  <a:solidFill>
                    <a:srgbClr val="ffffff"/>
                  </a:solidFill>
                </a:uFill>
                <a:latin typeface="Century Schoolbook"/>
              </a:rPr>
              <a:t>Third Outline Level</a:t>
            </a:r>
            <a:endParaRPr b="0" lang="nl-NL" sz="2400" spc="-1" strike="noStrike">
              <a:solidFill>
                <a:srgbClr val="000000"/>
              </a:solidFill>
              <a:uFill>
                <a:solidFill>
                  <a:srgbClr val="ffffff"/>
                </a:solidFill>
              </a:uFill>
              <a:latin typeface="Century Schoolbook"/>
            </a:endParaRPr>
          </a:p>
          <a:p>
            <a:pPr lvl="3" marL="1728000" indent="-216000">
              <a:buClr>
                <a:srgbClr val="000000"/>
              </a:buClr>
              <a:buSzPct val="75000"/>
              <a:buFont typeface="Symbol" charset="2"/>
              <a:buChar char=""/>
            </a:pPr>
            <a:r>
              <a:rPr b="0" lang="nl-NL" sz="2400" spc="-1" strike="noStrike">
                <a:solidFill>
                  <a:srgbClr val="000000"/>
                </a:solidFill>
                <a:uFill>
                  <a:solidFill>
                    <a:srgbClr val="ffffff"/>
                  </a:solidFill>
                </a:uFill>
                <a:latin typeface="Century Schoolbook"/>
              </a:rPr>
              <a:t>Fourth Outline Level</a:t>
            </a:r>
            <a:endParaRPr b="0" lang="nl-NL" sz="2400" spc="-1" strike="noStrike">
              <a:solidFill>
                <a:srgbClr val="000000"/>
              </a:solidFill>
              <a:uFill>
                <a:solidFill>
                  <a:srgbClr val="ffffff"/>
                </a:solidFill>
              </a:uFill>
              <a:latin typeface="Century Schoolbook"/>
            </a:endParaRPr>
          </a:p>
          <a:p>
            <a:pPr lvl="4" marL="2160000" indent="-216000">
              <a:buClr>
                <a:srgbClr val="000000"/>
              </a:buClr>
              <a:buSzPct val="45000"/>
              <a:buFont typeface="Wingdings" charset="2"/>
              <a:buChar char=""/>
            </a:pPr>
            <a:r>
              <a:rPr b="0" lang="nl-NL" sz="2400" spc="-1" strike="noStrike">
                <a:solidFill>
                  <a:srgbClr val="000000"/>
                </a:solidFill>
                <a:uFill>
                  <a:solidFill>
                    <a:srgbClr val="ffffff"/>
                  </a:solidFill>
                </a:uFill>
                <a:latin typeface="Century Schoolbook"/>
              </a:rPr>
              <a:t>Fifth Outline Level</a:t>
            </a:r>
            <a:endParaRPr b="0" lang="nl-NL" sz="2400" spc="-1" strike="noStrike">
              <a:solidFill>
                <a:srgbClr val="000000"/>
              </a:solidFill>
              <a:uFill>
                <a:solidFill>
                  <a:srgbClr val="ffffff"/>
                </a:solidFill>
              </a:uFill>
              <a:latin typeface="Century Schoolbook"/>
            </a:endParaRPr>
          </a:p>
          <a:p>
            <a:pPr lvl="5" marL="2592000" indent="-216000">
              <a:buClr>
                <a:srgbClr val="000000"/>
              </a:buClr>
              <a:buSzPct val="45000"/>
              <a:buFont typeface="Wingdings" charset="2"/>
              <a:buChar char=""/>
            </a:pPr>
            <a:r>
              <a:rPr b="0" lang="nl-NL" sz="2400" spc="-1" strike="noStrike">
                <a:solidFill>
                  <a:srgbClr val="000000"/>
                </a:solidFill>
                <a:uFill>
                  <a:solidFill>
                    <a:srgbClr val="ffffff"/>
                  </a:solidFill>
                </a:uFill>
                <a:latin typeface="Century Schoolbook"/>
              </a:rPr>
              <a:t>Sixth Outline Level</a:t>
            </a:r>
            <a:endParaRPr b="0" lang="nl-NL" sz="2400" spc="-1" strike="noStrike">
              <a:solidFill>
                <a:srgbClr val="000000"/>
              </a:solidFill>
              <a:uFill>
                <a:solidFill>
                  <a:srgbClr val="ffffff"/>
                </a:solidFill>
              </a:uFill>
              <a:latin typeface="Century Schoolbook"/>
            </a:endParaRPr>
          </a:p>
          <a:p>
            <a:pPr marL="274320" indent="-273960">
              <a:lnSpc>
                <a:spcPct val="100000"/>
              </a:lnSpc>
              <a:buClr>
                <a:srgbClr val="fe8637"/>
              </a:buClr>
              <a:buSzPct val="70000"/>
              <a:buFont typeface="Wingdings" charset="2"/>
              <a:buChar char=""/>
            </a:pPr>
            <a:r>
              <a:rPr b="0" lang="nl-NL" sz="2400" spc="-1" strike="noStrike">
                <a:solidFill>
                  <a:srgbClr val="000000"/>
                </a:solidFill>
                <a:uFill>
                  <a:solidFill>
                    <a:srgbClr val="ffffff"/>
                  </a:solidFill>
                </a:uFill>
                <a:latin typeface="Century Schoolbook"/>
              </a:rPr>
              <a:t>Seventh Outline LevelKlik om de modelstijlen te bewerken</a:t>
            </a:r>
            <a:endParaRPr b="0" lang="nl-NL" sz="2400" spc="-1" strike="noStrike">
              <a:solidFill>
                <a:srgbClr val="000000"/>
              </a:solidFill>
              <a:uFill>
                <a:solidFill>
                  <a:srgbClr val="ffffff"/>
                </a:solidFill>
              </a:uFill>
              <a:latin typeface="Century Schoolbook"/>
            </a:endParaRPr>
          </a:p>
          <a:p>
            <a:pPr lvl="1" marL="640080" indent="-273960">
              <a:lnSpc>
                <a:spcPct val="100000"/>
              </a:lnSpc>
              <a:buClr>
                <a:srgbClr val="fe8637"/>
              </a:buClr>
              <a:buSzPct val="80000"/>
              <a:buFont typeface="Wingdings 2" charset="2"/>
              <a:buChar char=""/>
            </a:pPr>
            <a:r>
              <a:rPr b="0" lang="nl-NL" sz="2100" spc="-1" strike="noStrike">
                <a:solidFill>
                  <a:srgbClr val="000000"/>
                </a:solidFill>
                <a:uFill>
                  <a:solidFill>
                    <a:srgbClr val="ffffff"/>
                  </a:solidFill>
                </a:uFill>
                <a:latin typeface="Century Schoolbook"/>
              </a:rPr>
              <a:t>Tweede niveau</a:t>
            </a:r>
            <a:endParaRPr b="0" lang="nl-NL" sz="2400" spc="-1" strike="noStrike">
              <a:solidFill>
                <a:srgbClr val="000000"/>
              </a:solidFill>
              <a:uFill>
                <a:solidFill>
                  <a:srgbClr val="ffffff"/>
                </a:solidFill>
              </a:uFill>
              <a:latin typeface="Century Schoolbook"/>
            </a:endParaRPr>
          </a:p>
          <a:p>
            <a:pPr lvl="2" marL="914400" indent="-182520">
              <a:lnSpc>
                <a:spcPct val="100000"/>
              </a:lnSpc>
              <a:buClr>
                <a:srgbClr val="e07630"/>
              </a:buClr>
              <a:buSzPct val="60000"/>
              <a:buFont typeface="Wingdings" charset="2"/>
              <a:buChar char=""/>
            </a:pPr>
            <a:r>
              <a:rPr b="0" lang="nl-NL" sz="1800" spc="-1" strike="noStrike">
                <a:solidFill>
                  <a:srgbClr val="000000"/>
                </a:solidFill>
                <a:uFill>
                  <a:solidFill>
                    <a:srgbClr val="ffffff"/>
                  </a:solidFill>
                </a:uFill>
                <a:latin typeface="Century Schoolbook"/>
              </a:rPr>
              <a:t>Derde niveau</a:t>
            </a:r>
            <a:endParaRPr b="0" lang="nl-NL" sz="2400" spc="-1" strike="noStrike">
              <a:solidFill>
                <a:srgbClr val="000000"/>
              </a:solidFill>
              <a:uFill>
                <a:solidFill>
                  <a:srgbClr val="ffffff"/>
                </a:solidFill>
              </a:uFill>
              <a:latin typeface="Century Schoolbook"/>
            </a:endParaRPr>
          </a:p>
          <a:p>
            <a:pPr lvl="3" marL="1188720" indent="-182520">
              <a:lnSpc>
                <a:spcPct val="100000"/>
              </a:lnSpc>
              <a:buClr>
                <a:srgbClr val="fec2ae"/>
              </a:buClr>
              <a:buSzPct val="60000"/>
              <a:buFont typeface="Wingdings" charset="2"/>
              <a:buChar char=""/>
            </a:pPr>
            <a:r>
              <a:rPr b="0" lang="nl-NL" sz="1800" spc="-1" strike="noStrike">
                <a:solidFill>
                  <a:srgbClr val="000000"/>
                </a:solidFill>
                <a:uFill>
                  <a:solidFill>
                    <a:srgbClr val="ffffff"/>
                  </a:solidFill>
                </a:uFill>
                <a:latin typeface="Century Schoolbook"/>
              </a:rPr>
              <a:t>Vierde niveau</a:t>
            </a:r>
            <a:endParaRPr b="0" lang="nl-NL" sz="2400" spc="-1" strike="noStrike">
              <a:solidFill>
                <a:srgbClr val="000000"/>
              </a:solidFill>
              <a:uFill>
                <a:solidFill>
                  <a:srgbClr val="ffffff"/>
                </a:solidFill>
              </a:uFill>
              <a:latin typeface="Century Schoolbook"/>
            </a:endParaRPr>
          </a:p>
          <a:p>
            <a:pPr lvl="4" marL="1463040" indent="-182520">
              <a:lnSpc>
                <a:spcPct val="100000"/>
              </a:lnSpc>
              <a:buClr>
                <a:srgbClr val="bcc9e9"/>
              </a:buClr>
              <a:buSzPct val="68000"/>
              <a:buFont typeface="Wingdings 2" charset="2"/>
              <a:buChar char=""/>
            </a:pPr>
            <a:r>
              <a:rPr b="0" lang="nl-NL" sz="1600" spc="-1" strike="noStrike">
                <a:solidFill>
                  <a:srgbClr val="000000"/>
                </a:solidFill>
                <a:uFill>
                  <a:solidFill>
                    <a:srgbClr val="ffffff"/>
                  </a:solidFill>
                </a:uFill>
                <a:latin typeface="Century Schoolbook"/>
              </a:rPr>
              <a:t>Vijfde niveau</a:t>
            </a:r>
            <a:endParaRPr b="0" lang="nl-NL" sz="2400" spc="-1" strike="noStrike">
              <a:solidFill>
                <a:srgbClr val="000000"/>
              </a:solidFill>
              <a:uFill>
                <a:solidFill>
                  <a:srgbClr val="ffffff"/>
                </a:solidFill>
              </a:uFill>
              <a:latin typeface="Century Schoolbook"/>
            </a:endParaRPr>
          </a:p>
        </p:txBody>
      </p:sp>
      <p:sp>
        <p:nvSpPr>
          <p:cNvPr id="69" name="PlaceHolder 9"/>
          <p:cNvSpPr>
            <a:spLocks noGrp="1"/>
          </p:cNvSpPr>
          <p:nvPr>
            <p:ph type="dt"/>
          </p:nvPr>
        </p:nvSpPr>
        <p:spPr>
          <a:xfrm rot="5400000">
            <a:off x="7589520" y="1081800"/>
            <a:ext cx="2011320" cy="383760"/>
          </a:xfrm>
          <a:prstGeom prst="rect">
            <a:avLst/>
          </a:prstGeom>
        </p:spPr>
        <p:txBody>
          <a:bodyPr lIns="90000" rIns="90000" tIns="45000" bIns="45000" anchor="ctr"/>
          <a:p>
            <a:pPr algn="r">
              <a:lnSpc>
                <a:spcPct val="100000"/>
              </a:lnSpc>
            </a:pPr>
            <a:r>
              <a:rPr b="0" lang="en-GB" sz="1200" spc="-1" strike="noStrike">
                <a:solidFill>
                  <a:srgbClr val="575f6d"/>
                </a:solidFill>
                <a:uFill>
                  <a:solidFill>
                    <a:srgbClr val="ffffff"/>
                  </a:solidFill>
                </a:uFill>
                <a:latin typeface="Century Schoolbook"/>
              </a:rPr>
              <a:t>01/12/16</a:t>
            </a:r>
            <a:endParaRPr b="0" lang="en-GB" sz="1400" spc="-1" strike="noStrike">
              <a:solidFill>
                <a:srgbClr val="000000"/>
              </a:solidFill>
              <a:uFill>
                <a:solidFill>
                  <a:srgbClr val="ffffff"/>
                </a:solidFill>
              </a:uFill>
              <a:latin typeface="Times New Roman"/>
            </a:endParaRPr>
          </a:p>
        </p:txBody>
      </p:sp>
      <p:sp>
        <p:nvSpPr>
          <p:cNvPr id="70" name="PlaceHolder 10"/>
          <p:cNvSpPr>
            <a:spLocks noGrp="1"/>
          </p:cNvSpPr>
          <p:nvPr>
            <p:ph type="sldNum"/>
          </p:nvPr>
        </p:nvSpPr>
        <p:spPr>
          <a:xfrm>
            <a:off x="8129160" y="5734080"/>
            <a:ext cx="609120" cy="520920"/>
          </a:xfrm>
          <a:prstGeom prst="rect">
            <a:avLst/>
          </a:prstGeom>
        </p:spPr>
        <p:txBody>
          <a:bodyPr lIns="90000" rIns="90000" tIns="45000" bIns="45000" anchor="ctr"/>
          <a:p>
            <a:pPr algn="ctr">
              <a:lnSpc>
                <a:spcPct val="100000"/>
              </a:lnSpc>
            </a:pPr>
            <a:fld id="{2D3CB231-91B8-4A00-963F-7B9F9DFA6871}" type="slidenum">
              <a:rPr b="1" lang="en-GB" sz="1400" spc="-1" strike="noStrike">
                <a:solidFill>
                  <a:srgbClr val="ffffff"/>
                </a:solidFill>
                <a:uFill>
                  <a:solidFill>
                    <a:srgbClr val="ffffff"/>
                  </a:solidFill>
                </a:uFill>
                <a:latin typeface="Century Schoolbook"/>
              </a:rPr>
              <a:t>&lt;number&gt;</a:t>
            </a:fld>
            <a:endParaRPr b="0" lang="en-GB" sz="1400" spc="-1" strike="noStrike">
              <a:solidFill>
                <a:srgbClr val="000000"/>
              </a:solidFill>
              <a:uFill>
                <a:solidFill>
                  <a:srgbClr val="ffffff"/>
                </a:solidFill>
              </a:uFill>
              <a:latin typeface="Times New Roman"/>
            </a:endParaRPr>
          </a:p>
        </p:txBody>
      </p:sp>
      <p:sp>
        <p:nvSpPr>
          <p:cNvPr id="71" name="PlaceHolder 11"/>
          <p:cNvSpPr>
            <a:spLocks noGrp="1"/>
          </p:cNvSpPr>
          <p:nvPr>
            <p:ph type="ftr"/>
          </p:nvPr>
        </p:nvSpPr>
        <p:spPr>
          <a:xfrm rot="5400000">
            <a:off x="6990480" y="3737160"/>
            <a:ext cx="3200040" cy="365400"/>
          </a:xfrm>
          <a:prstGeom prst="rect">
            <a:avLst/>
          </a:prstGeom>
        </p:spPr>
        <p:txBody>
          <a:bodyPr lIns="90000" rIns="90000" tIns="45000" bIns="45000" anchor="ctr"/>
          <a:p>
            <a:endParaRPr b="0" lang="en-GB" sz="2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
</Relationships>
</file>

<file path=ppt/slides/_rels/slide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slideLayout" Target="../slideLayouts/slideLayout13.xml"/><Relationship Id="rId6"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3.xml"/><Relationship Id="rId4"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13.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image" Target="../media/image14.jpeg"/><Relationship Id="rId3" Type="http://schemas.openxmlformats.org/officeDocument/2006/relationships/image" Target="../media/image15.jpeg"/><Relationship Id="rId4" Type="http://schemas.openxmlformats.org/officeDocument/2006/relationships/image" Target="../media/image16.jpeg"/><Relationship Id="rId5" Type="http://schemas.openxmlformats.org/officeDocument/2006/relationships/image" Target="../media/image17.jpeg"/><Relationship Id="rId6" Type="http://schemas.openxmlformats.org/officeDocument/2006/relationships/slideLayout" Target="../slideLayouts/slideLayout13.xml"/><Relationship Id="rId7"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slideLayout" Target="../slideLayouts/slideLayout13.xml"/><Relationship Id="rId5"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slideLayout" Target="../slideLayouts/slideLayout13.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TextShape 1"/>
          <p:cNvSpPr txBox="1"/>
          <p:nvPr/>
        </p:nvSpPr>
        <p:spPr>
          <a:xfrm>
            <a:off x="2286000" y="3124080"/>
            <a:ext cx="6171840" cy="1893960"/>
          </a:xfrm>
          <a:prstGeom prst="rect">
            <a:avLst/>
          </a:prstGeom>
          <a:noFill/>
          <a:ln>
            <a:noFill/>
          </a:ln>
        </p:spPr>
        <p:txBody>
          <a:bodyPr lIns="90000" rIns="90000" tIns="45000" bIns="45000" anchor="b"/>
          <a:p>
            <a:pPr>
              <a:lnSpc>
                <a:spcPct val="100000"/>
              </a:lnSpc>
            </a:pPr>
            <a:r>
              <a:rPr b="1" lang="nl-NL" sz="3000" spc="-1" strike="noStrike" cap="small">
                <a:solidFill>
                  <a:srgbClr val="575f6d"/>
                </a:solidFill>
                <a:uFill>
                  <a:solidFill>
                    <a:srgbClr val="ffffff"/>
                  </a:solidFill>
                </a:uFill>
                <a:latin typeface="Century Schoolbook"/>
              </a:rPr>
              <a:t>Carcassonne</a:t>
            </a:r>
            <a:endParaRPr b="0" lang="nl-NL" sz="1800" spc="-1" strike="noStrike">
              <a:solidFill>
                <a:srgbClr val="000000"/>
              </a:solidFill>
              <a:uFill>
                <a:solidFill>
                  <a:srgbClr val="ffffff"/>
                </a:solidFill>
              </a:uFill>
              <a:latin typeface="Century Schoolbook"/>
            </a:endParaRPr>
          </a:p>
        </p:txBody>
      </p:sp>
      <p:sp>
        <p:nvSpPr>
          <p:cNvPr id="112" name="TextShape 2"/>
          <p:cNvSpPr txBox="1"/>
          <p:nvPr/>
        </p:nvSpPr>
        <p:spPr>
          <a:xfrm>
            <a:off x="2286000" y="5003280"/>
            <a:ext cx="6171840" cy="1371240"/>
          </a:xfrm>
          <a:prstGeom prst="rect">
            <a:avLst/>
          </a:prstGeom>
          <a:noFill/>
          <a:ln>
            <a:noFill/>
          </a:ln>
        </p:spPr>
        <p:txBody>
          <a:bodyPr lIns="90000" rIns="90000" tIns="45000" bIns="45000"/>
          <a:p>
            <a:pPr>
              <a:lnSpc>
                <a:spcPct val="100000"/>
              </a:lnSpc>
            </a:pPr>
            <a:r>
              <a:rPr b="1" lang="en-GB" sz="1800" spc="-1" strike="noStrike">
                <a:solidFill>
                  <a:srgbClr val="575f6d"/>
                </a:solidFill>
                <a:uFill>
                  <a:solidFill>
                    <a:srgbClr val="ffffff"/>
                  </a:solidFill>
                </a:uFill>
                <a:latin typeface="Century Schoolbook"/>
              </a:rPr>
              <a:t>Feia &amp; Jenny</a:t>
            </a:r>
            <a:endParaRPr b="0" lang="en-GB" sz="3200" spc="-1" strike="noStrike">
              <a:solidFill>
                <a:srgbClr val="000000"/>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TextShape 1"/>
          <p:cNvSpPr txBox="1"/>
          <p:nvPr/>
        </p:nvSpPr>
        <p:spPr>
          <a:xfrm>
            <a:off x="457200" y="274680"/>
            <a:ext cx="7467120" cy="1142640"/>
          </a:xfrm>
          <a:prstGeom prst="rect">
            <a:avLst/>
          </a:prstGeom>
          <a:noFill/>
          <a:ln>
            <a:noFill/>
          </a:ln>
        </p:spPr>
        <p:txBody>
          <a:bodyPr lIns="90000" rIns="90000" tIns="45000" bIns="45000" anchor="b"/>
          <a:p>
            <a:pPr>
              <a:lnSpc>
                <a:spcPct val="100000"/>
              </a:lnSpc>
            </a:pPr>
            <a:r>
              <a:rPr b="0" lang="nl-NL" sz="3000" spc="-1" strike="noStrike" cap="small">
                <a:solidFill>
                  <a:srgbClr val="575f6d"/>
                </a:solidFill>
                <a:uFill>
                  <a:solidFill>
                    <a:srgbClr val="ffffff"/>
                  </a:solidFill>
                </a:uFill>
                <a:latin typeface="Century Schoolbook"/>
              </a:rPr>
              <a:t>Theorie</a:t>
            </a:r>
            <a:endParaRPr b="0" lang="nl-NL" sz="1800" spc="-1" strike="noStrike">
              <a:solidFill>
                <a:srgbClr val="000000"/>
              </a:solidFill>
              <a:uFill>
                <a:solidFill>
                  <a:srgbClr val="ffffff"/>
                </a:solidFill>
              </a:uFill>
              <a:latin typeface="Century Schoolbook"/>
            </a:endParaRPr>
          </a:p>
        </p:txBody>
      </p:sp>
      <p:sp>
        <p:nvSpPr>
          <p:cNvPr id="114" name="TextShape 2"/>
          <p:cNvSpPr txBox="1"/>
          <p:nvPr/>
        </p:nvSpPr>
        <p:spPr>
          <a:xfrm>
            <a:off x="457200" y="1600200"/>
            <a:ext cx="7467120" cy="4873320"/>
          </a:xfrm>
          <a:prstGeom prst="rect">
            <a:avLst/>
          </a:prstGeom>
          <a:noFill/>
          <a:ln>
            <a:noFill/>
          </a:ln>
        </p:spPr>
        <p:txBody>
          <a:bodyPr lIns="90000" rIns="90000" tIns="45000" bIns="45000"/>
          <a:p>
            <a:endParaRPr b="0" lang="nl-NL" sz="2400" spc="-1" strike="noStrike">
              <a:solidFill>
                <a:srgbClr val="000000"/>
              </a:solidFill>
              <a:uFill>
                <a:solidFill>
                  <a:srgbClr val="ffffff"/>
                </a:solidFill>
              </a:uFill>
              <a:latin typeface="Century Schoolbook"/>
            </a:endParaRPr>
          </a:p>
        </p:txBody>
      </p:sp>
      <p:pic>
        <p:nvPicPr>
          <p:cNvPr id="115" name="" descr=""/>
          <p:cNvPicPr/>
          <p:nvPr/>
        </p:nvPicPr>
        <p:blipFill>
          <a:blip r:embed="rId1"/>
          <a:stretch/>
        </p:blipFill>
        <p:spPr>
          <a:xfrm>
            <a:off x="3560400" y="340200"/>
            <a:ext cx="2539800" cy="2539800"/>
          </a:xfrm>
          <a:prstGeom prst="rect">
            <a:avLst/>
          </a:prstGeom>
          <a:ln>
            <a:noFill/>
          </a:ln>
        </p:spPr>
      </p:pic>
      <p:pic>
        <p:nvPicPr>
          <p:cNvPr id="116" name="" descr=""/>
          <p:cNvPicPr/>
          <p:nvPr/>
        </p:nvPicPr>
        <p:blipFill>
          <a:blip r:embed="rId2"/>
          <a:stretch/>
        </p:blipFill>
        <p:spPr>
          <a:xfrm>
            <a:off x="5524200" y="3708000"/>
            <a:ext cx="2539800" cy="2539800"/>
          </a:xfrm>
          <a:prstGeom prst="rect">
            <a:avLst/>
          </a:prstGeom>
          <a:ln>
            <a:noFill/>
          </a:ln>
        </p:spPr>
      </p:pic>
      <p:pic>
        <p:nvPicPr>
          <p:cNvPr id="117" name="" descr=""/>
          <p:cNvPicPr/>
          <p:nvPr/>
        </p:nvPicPr>
        <p:blipFill>
          <a:blip r:embed="rId3"/>
          <a:stretch/>
        </p:blipFill>
        <p:spPr>
          <a:xfrm rot="10800000">
            <a:off x="8640000" y="2880000"/>
            <a:ext cx="2539800" cy="2539800"/>
          </a:xfrm>
          <a:prstGeom prst="rect">
            <a:avLst/>
          </a:prstGeom>
          <a:ln>
            <a:noFill/>
          </a:ln>
        </p:spPr>
      </p:pic>
      <p:pic>
        <p:nvPicPr>
          <p:cNvPr id="118" name="" descr=""/>
          <p:cNvPicPr/>
          <p:nvPr/>
        </p:nvPicPr>
        <p:blipFill>
          <a:blip r:embed="rId4"/>
          <a:srcRect l="7724" t="22678" r="8646" b="13319"/>
          <a:stretch/>
        </p:blipFill>
        <p:spPr>
          <a:xfrm>
            <a:off x="360000" y="4248360"/>
            <a:ext cx="4247640" cy="2303640"/>
          </a:xfrm>
          <a:prstGeom prst="rect">
            <a:avLst/>
          </a:prstGeom>
          <a:ln>
            <a:noFill/>
          </a:ln>
        </p:spPr>
      </p:pic>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9" name="Tijdelijke aanduiding voor inhoud 3" descr=""/>
          <p:cNvPicPr/>
          <p:nvPr/>
        </p:nvPicPr>
        <p:blipFill>
          <a:blip r:embed="rId1"/>
          <a:stretch/>
        </p:blipFill>
        <p:spPr>
          <a:xfrm>
            <a:off x="107640" y="1268640"/>
            <a:ext cx="5534280" cy="4525560"/>
          </a:xfrm>
          <a:prstGeom prst="rect">
            <a:avLst/>
          </a:prstGeom>
          <a:ln>
            <a:noFill/>
          </a:ln>
        </p:spPr>
      </p:pic>
      <p:sp>
        <p:nvSpPr>
          <p:cNvPr id="120" name="TextShape 1"/>
          <p:cNvSpPr txBox="1"/>
          <p:nvPr/>
        </p:nvSpPr>
        <p:spPr>
          <a:xfrm>
            <a:off x="457200" y="274680"/>
            <a:ext cx="7467120" cy="1142640"/>
          </a:xfrm>
          <a:prstGeom prst="rect">
            <a:avLst/>
          </a:prstGeom>
          <a:noFill/>
          <a:ln>
            <a:noFill/>
          </a:ln>
        </p:spPr>
        <p:txBody>
          <a:bodyPr lIns="90000" rIns="90000" tIns="45000" bIns="45000" anchor="b"/>
          <a:p>
            <a:pPr>
              <a:lnSpc>
                <a:spcPct val="100000"/>
              </a:lnSpc>
            </a:pPr>
            <a:r>
              <a:rPr b="0" lang="nl-NL" sz="3000" spc="-1" strike="noStrike" cap="small">
                <a:solidFill>
                  <a:srgbClr val="575f6d"/>
                </a:solidFill>
                <a:uFill>
                  <a:solidFill>
                    <a:srgbClr val="ffffff"/>
                  </a:solidFill>
                </a:uFill>
                <a:latin typeface="Century Schoolbook"/>
              </a:rPr>
              <a:t>Originele klassendiagrammen</a:t>
            </a:r>
            <a:endParaRPr b="0" lang="nl-NL" sz="1800" spc="-1" strike="noStrike">
              <a:solidFill>
                <a:srgbClr val="000000"/>
              </a:solidFill>
              <a:uFill>
                <a:solidFill>
                  <a:srgbClr val="ffffff"/>
                </a:solidFill>
              </a:uFill>
              <a:latin typeface="Century Schoolbook"/>
            </a:endParaRPr>
          </a:p>
        </p:txBody>
      </p:sp>
      <p:pic>
        <p:nvPicPr>
          <p:cNvPr id="121" name="Afbeelding 4" descr=""/>
          <p:cNvPicPr/>
          <p:nvPr/>
        </p:nvPicPr>
        <p:blipFill>
          <a:blip r:embed="rId2"/>
          <a:stretch/>
        </p:blipFill>
        <p:spPr>
          <a:xfrm>
            <a:off x="4428000" y="4450320"/>
            <a:ext cx="4667040" cy="2533320"/>
          </a:xfrm>
          <a:prstGeom prst="rect">
            <a:avLst/>
          </a:prstGeom>
          <a:ln>
            <a:noFill/>
          </a:ln>
        </p:spPr>
      </p:pic>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TextShape 1"/>
          <p:cNvSpPr txBox="1"/>
          <p:nvPr/>
        </p:nvSpPr>
        <p:spPr>
          <a:xfrm>
            <a:off x="457200" y="274680"/>
            <a:ext cx="7467120" cy="1142640"/>
          </a:xfrm>
          <a:prstGeom prst="rect">
            <a:avLst/>
          </a:prstGeom>
          <a:noFill/>
          <a:ln>
            <a:noFill/>
          </a:ln>
        </p:spPr>
        <p:txBody>
          <a:bodyPr lIns="90000" rIns="90000" tIns="45000" bIns="45000" anchor="b"/>
          <a:p>
            <a:pPr>
              <a:lnSpc>
                <a:spcPct val="100000"/>
              </a:lnSpc>
            </a:pPr>
            <a:r>
              <a:rPr b="0" lang="nl-NL" sz="3000" spc="-1" strike="noStrike" cap="small">
                <a:solidFill>
                  <a:srgbClr val="575f6d"/>
                </a:solidFill>
                <a:uFill>
                  <a:solidFill>
                    <a:srgbClr val="ffffff"/>
                  </a:solidFill>
                </a:uFill>
                <a:latin typeface="Century Schoolbook"/>
              </a:rPr>
              <a:t>Uiteindelijk klassendiagram</a:t>
            </a:r>
            <a:endParaRPr b="0" lang="nl-NL" sz="1800" spc="-1" strike="noStrike">
              <a:solidFill>
                <a:srgbClr val="000000"/>
              </a:solidFill>
              <a:uFill>
                <a:solidFill>
                  <a:srgbClr val="ffffff"/>
                </a:solidFill>
              </a:uFill>
              <a:latin typeface="Century Schoolbook"/>
            </a:endParaRPr>
          </a:p>
        </p:txBody>
      </p:sp>
      <p:pic>
        <p:nvPicPr>
          <p:cNvPr id="123" name="Content Placeholder 3" descr=""/>
          <p:cNvPicPr/>
          <p:nvPr/>
        </p:nvPicPr>
        <p:blipFill>
          <a:blip r:embed="rId1"/>
          <a:stretch/>
        </p:blipFill>
        <p:spPr>
          <a:xfrm>
            <a:off x="1331640" y="1484640"/>
            <a:ext cx="5800320" cy="4743000"/>
          </a:xfrm>
          <a:prstGeom prst="rect">
            <a:avLst/>
          </a:prstGeom>
          <a:ln>
            <a:noFill/>
          </a:ln>
        </p:spPr>
      </p:pic>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4" name="Picture 4" descr=""/>
          <p:cNvPicPr/>
          <p:nvPr/>
        </p:nvPicPr>
        <p:blipFill>
          <a:blip r:embed="rId1"/>
          <a:stretch/>
        </p:blipFill>
        <p:spPr>
          <a:xfrm>
            <a:off x="187560" y="620640"/>
            <a:ext cx="8636040" cy="5760360"/>
          </a:xfrm>
          <a:prstGeom prst="rect">
            <a:avLst/>
          </a:prstGeom>
          <a:ln>
            <a:noFill/>
          </a:ln>
        </p:spPr>
      </p:pic>
      <p:sp>
        <p:nvSpPr>
          <p:cNvPr id="125" name="TextShape 1"/>
          <p:cNvSpPr txBox="1"/>
          <p:nvPr/>
        </p:nvSpPr>
        <p:spPr>
          <a:xfrm>
            <a:off x="457200" y="274680"/>
            <a:ext cx="7467120" cy="1142640"/>
          </a:xfrm>
          <a:prstGeom prst="rect">
            <a:avLst/>
          </a:prstGeom>
          <a:noFill/>
          <a:ln>
            <a:noFill/>
          </a:ln>
        </p:spPr>
        <p:txBody>
          <a:bodyPr lIns="90000" rIns="90000" tIns="45000" bIns="45000" anchor="b"/>
          <a:p>
            <a:pPr>
              <a:lnSpc>
                <a:spcPct val="100000"/>
              </a:lnSpc>
            </a:pPr>
            <a:r>
              <a:rPr b="0" lang="nl-NL" sz="3000" spc="-1" strike="noStrike" cap="small">
                <a:solidFill>
                  <a:srgbClr val="ffffff"/>
                </a:solidFill>
                <a:uFill>
                  <a:solidFill>
                    <a:srgbClr val="ffffff"/>
                  </a:solidFill>
                </a:uFill>
                <a:latin typeface="Century Schoolbook"/>
              </a:rPr>
              <a:t>DEMO</a:t>
            </a:r>
            <a:endParaRPr b="0" lang="nl-NL" sz="1800" spc="-1" strike="noStrike">
              <a:solidFill>
                <a:srgbClr val="000000"/>
              </a:solidFill>
              <a:uFill>
                <a:solidFill>
                  <a:srgbClr val="ffffff"/>
                </a:solidFill>
              </a:uFill>
              <a:latin typeface="Century Schoolbook"/>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6" name="Picture 8" descr=""/>
          <p:cNvPicPr/>
          <p:nvPr/>
        </p:nvPicPr>
        <p:blipFill>
          <a:blip r:embed="rId1"/>
          <a:stretch/>
        </p:blipFill>
        <p:spPr>
          <a:xfrm>
            <a:off x="179640" y="4210920"/>
            <a:ext cx="3498480" cy="2414880"/>
          </a:xfrm>
          <a:prstGeom prst="rect">
            <a:avLst/>
          </a:prstGeom>
          <a:ln>
            <a:noFill/>
          </a:ln>
        </p:spPr>
      </p:pic>
      <p:pic>
        <p:nvPicPr>
          <p:cNvPr id="127" name="Picture 10" descr=""/>
          <p:cNvPicPr/>
          <p:nvPr/>
        </p:nvPicPr>
        <p:blipFill>
          <a:blip r:embed="rId2"/>
          <a:stretch/>
        </p:blipFill>
        <p:spPr>
          <a:xfrm>
            <a:off x="4776120" y="954720"/>
            <a:ext cx="3945240" cy="2304000"/>
          </a:xfrm>
          <a:prstGeom prst="rect">
            <a:avLst/>
          </a:prstGeom>
          <a:ln>
            <a:noFill/>
          </a:ln>
        </p:spPr>
      </p:pic>
      <p:pic>
        <p:nvPicPr>
          <p:cNvPr id="128" name="Picture 4" descr=""/>
          <p:cNvPicPr/>
          <p:nvPr/>
        </p:nvPicPr>
        <p:blipFill>
          <a:blip r:embed="rId3"/>
          <a:stretch/>
        </p:blipFill>
        <p:spPr>
          <a:xfrm>
            <a:off x="179640" y="407880"/>
            <a:ext cx="4818240" cy="3788640"/>
          </a:xfrm>
          <a:prstGeom prst="rect">
            <a:avLst/>
          </a:prstGeom>
          <a:ln>
            <a:noFill/>
          </a:ln>
        </p:spPr>
      </p:pic>
      <p:sp>
        <p:nvSpPr>
          <p:cNvPr id="129" name="TextShape 1"/>
          <p:cNvSpPr txBox="1"/>
          <p:nvPr/>
        </p:nvSpPr>
        <p:spPr>
          <a:xfrm>
            <a:off x="390600" y="-30960"/>
            <a:ext cx="7467120" cy="1142640"/>
          </a:xfrm>
          <a:prstGeom prst="rect">
            <a:avLst/>
          </a:prstGeom>
          <a:noFill/>
          <a:ln>
            <a:noFill/>
          </a:ln>
        </p:spPr>
        <p:txBody>
          <a:bodyPr lIns="90000" rIns="90000" tIns="45000" bIns="45000" anchor="b"/>
          <a:p>
            <a:pPr>
              <a:lnSpc>
                <a:spcPct val="100000"/>
              </a:lnSpc>
            </a:pPr>
            <a:r>
              <a:rPr b="1" lang="nl-NL" sz="4400" spc="-1" strike="noStrike" cap="small">
                <a:solidFill>
                  <a:srgbClr val="575f6d"/>
                </a:solidFill>
                <a:uFill>
                  <a:solidFill>
                    <a:srgbClr val="ffffff"/>
                  </a:solidFill>
                </a:uFill>
                <a:latin typeface="Century Schoolbook"/>
              </a:rPr>
              <a:t>Leerproces Jenny</a:t>
            </a:r>
            <a:endParaRPr b="0" lang="nl-NL" sz="1800" spc="-1" strike="noStrike">
              <a:solidFill>
                <a:srgbClr val="000000"/>
              </a:solidFill>
              <a:uFill>
                <a:solidFill>
                  <a:srgbClr val="ffffff"/>
                </a:solidFill>
              </a:uFill>
              <a:latin typeface="Century Schoolbook"/>
            </a:endParaRPr>
          </a:p>
        </p:txBody>
      </p:sp>
      <p:pic>
        <p:nvPicPr>
          <p:cNvPr id="130" name="Picture 2" descr=""/>
          <p:cNvPicPr/>
          <p:nvPr/>
        </p:nvPicPr>
        <p:blipFill>
          <a:blip r:embed="rId4"/>
          <a:stretch/>
        </p:blipFill>
        <p:spPr>
          <a:xfrm>
            <a:off x="3678120" y="3416400"/>
            <a:ext cx="2129400" cy="3209040"/>
          </a:xfrm>
          <a:prstGeom prst="rect">
            <a:avLst/>
          </a:prstGeom>
          <a:ln>
            <a:noFill/>
          </a:ln>
        </p:spPr>
      </p:pic>
      <p:pic>
        <p:nvPicPr>
          <p:cNvPr id="131" name="Picture 6" descr=""/>
          <p:cNvPicPr/>
          <p:nvPr/>
        </p:nvPicPr>
        <p:blipFill>
          <a:blip r:embed="rId5"/>
          <a:stretch/>
        </p:blipFill>
        <p:spPr>
          <a:xfrm>
            <a:off x="5868000" y="3285000"/>
            <a:ext cx="2864880" cy="3443400"/>
          </a:xfrm>
          <a:prstGeom prst="rect">
            <a:avLst/>
          </a:prstGeom>
          <a:ln>
            <a:noFill/>
          </a:ln>
        </p:spPr>
      </p:pic>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TextShape 1"/>
          <p:cNvSpPr txBox="1"/>
          <p:nvPr/>
        </p:nvSpPr>
        <p:spPr>
          <a:xfrm>
            <a:off x="457200" y="274680"/>
            <a:ext cx="7467120" cy="1142640"/>
          </a:xfrm>
          <a:prstGeom prst="rect">
            <a:avLst/>
          </a:prstGeom>
          <a:noFill/>
          <a:ln>
            <a:noFill/>
          </a:ln>
        </p:spPr>
        <p:txBody>
          <a:bodyPr lIns="90000" rIns="90000" tIns="45000" bIns="45000" anchor="b"/>
          <a:p>
            <a:pPr>
              <a:lnSpc>
                <a:spcPct val="100000"/>
              </a:lnSpc>
            </a:pPr>
            <a:r>
              <a:rPr b="0" lang="nl-NL" sz="3000" spc="-1" strike="noStrike" cap="small">
                <a:solidFill>
                  <a:srgbClr val="575f6d"/>
                </a:solidFill>
                <a:uFill>
                  <a:solidFill>
                    <a:srgbClr val="ffffff"/>
                  </a:solidFill>
                </a:uFill>
                <a:latin typeface="Century Schoolbook"/>
              </a:rPr>
              <a:t>Leerproces Feia</a:t>
            </a:r>
            <a:endParaRPr b="0" lang="nl-NL" sz="1800" spc="-1" strike="noStrike">
              <a:solidFill>
                <a:srgbClr val="000000"/>
              </a:solidFill>
              <a:uFill>
                <a:solidFill>
                  <a:srgbClr val="ffffff"/>
                </a:solidFill>
              </a:uFill>
              <a:latin typeface="Century Schoolbook"/>
            </a:endParaRPr>
          </a:p>
        </p:txBody>
      </p:sp>
      <p:sp>
        <p:nvSpPr>
          <p:cNvPr id="133" name="TextShape 2"/>
          <p:cNvSpPr txBox="1"/>
          <p:nvPr/>
        </p:nvSpPr>
        <p:spPr>
          <a:xfrm>
            <a:off x="457200" y="1600200"/>
            <a:ext cx="7467120" cy="4873320"/>
          </a:xfrm>
          <a:prstGeom prst="rect">
            <a:avLst/>
          </a:prstGeom>
          <a:noFill/>
          <a:ln>
            <a:noFill/>
          </a:ln>
        </p:spPr>
        <p:txBody>
          <a:bodyPr lIns="90000" rIns="90000" tIns="45000" bIns="45000"/>
          <a:p>
            <a:pPr marL="274320" indent="-273960">
              <a:lnSpc>
                <a:spcPct val="100000"/>
              </a:lnSpc>
              <a:buClr>
                <a:srgbClr val="fe8637"/>
              </a:buClr>
              <a:buSzPct val="70000"/>
              <a:buFont typeface="Wingdings" charset="2"/>
              <a:buChar char=""/>
            </a:pPr>
            <a:r>
              <a:rPr b="0" lang="nl-NL" sz="2400" spc="-1" strike="noStrike">
                <a:solidFill>
                  <a:srgbClr val="000000"/>
                </a:solidFill>
                <a:uFill>
                  <a:solidFill>
                    <a:srgbClr val="ffffff"/>
                  </a:solidFill>
                </a:uFill>
                <a:latin typeface="Century Schoolbook"/>
              </a:rPr>
              <a:t>Veel nieuwe methodes</a:t>
            </a:r>
            <a:endParaRPr b="0" lang="nl-NL" sz="2400" spc="-1" strike="noStrike">
              <a:solidFill>
                <a:srgbClr val="000000"/>
              </a:solidFill>
              <a:uFill>
                <a:solidFill>
                  <a:srgbClr val="ffffff"/>
                </a:solidFill>
              </a:uFill>
              <a:latin typeface="Century Schoolbook"/>
            </a:endParaRPr>
          </a:p>
          <a:p>
            <a:pPr marL="274320" indent="-273960">
              <a:lnSpc>
                <a:spcPct val="100000"/>
              </a:lnSpc>
              <a:buClr>
                <a:srgbClr val="fe8637"/>
              </a:buClr>
              <a:buSzPct val="70000"/>
              <a:buFont typeface="Wingdings" charset="2"/>
              <a:buChar char=""/>
            </a:pPr>
            <a:r>
              <a:rPr b="0" lang="nl-NL" sz="2400" spc="-1" strike="noStrike">
                <a:solidFill>
                  <a:srgbClr val="000000"/>
                </a:solidFill>
                <a:uFill>
                  <a:solidFill>
                    <a:srgbClr val="ffffff"/>
                  </a:solidFill>
                </a:uFill>
                <a:latin typeface="Century Schoolbook"/>
              </a:rPr>
              <a:t> </a:t>
            </a:r>
            <a:endParaRPr b="0" lang="nl-NL" sz="2400" spc="-1" strike="noStrike">
              <a:solidFill>
                <a:srgbClr val="000000"/>
              </a:solidFill>
              <a:uFill>
                <a:solidFill>
                  <a:srgbClr val="ffffff"/>
                </a:solidFill>
              </a:uFill>
              <a:latin typeface="Century Schoolbook"/>
            </a:endParaRPr>
          </a:p>
        </p:txBody>
      </p:sp>
      <p:pic>
        <p:nvPicPr>
          <p:cNvPr id="134" name="" descr=""/>
          <p:cNvPicPr/>
          <p:nvPr/>
        </p:nvPicPr>
        <p:blipFill>
          <a:blip r:embed="rId1"/>
          <a:stretch/>
        </p:blipFill>
        <p:spPr>
          <a:xfrm rot="21596400">
            <a:off x="458280" y="1419120"/>
            <a:ext cx="3669480" cy="2522880"/>
          </a:xfrm>
          <a:prstGeom prst="rect">
            <a:avLst/>
          </a:prstGeom>
          <a:ln>
            <a:noFill/>
          </a:ln>
        </p:spPr>
      </p:pic>
      <p:pic>
        <p:nvPicPr>
          <p:cNvPr id="135" name="" descr=""/>
          <p:cNvPicPr/>
          <p:nvPr/>
        </p:nvPicPr>
        <p:blipFill>
          <a:blip r:embed="rId2"/>
          <a:stretch/>
        </p:blipFill>
        <p:spPr>
          <a:xfrm>
            <a:off x="4320000" y="3888000"/>
            <a:ext cx="4384440" cy="2662200"/>
          </a:xfrm>
          <a:prstGeom prst="rect">
            <a:avLst/>
          </a:prstGeom>
          <a:ln>
            <a:noFill/>
          </a:ln>
        </p:spPr>
      </p:pic>
      <p:pic>
        <p:nvPicPr>
          <p:cNvPr id="136" name="" descr=""/>
          <p:cNvPicPr/>
          <p:nvPr/>
        </p:nvPicPr>
        <p:blipFill>
          <a:blip r:embed="rId3"/>
          <a:stretch/>
        </p:blipFill>
        <p:spPr>
          <a:xfrm>
            <a:off x="5126400" y="864000"/>
            <a:ext cx="3513600" cy="2635200"/>
          </a:xfrm>
          <a:prstGeom prst="rect">
            <a:avLst/>
          </a:prstGeom>
          <a:ln>
            <a:noFill/>
          </a:ln>
        </p:spPr>
      </p:pic>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TextShape 1"/>
          <p:cNvSpPr txBox="1"/>
          <p:nvPr/>
        </p:nvSpPr>
        <p:spPr>
          <a:xfrm>
            <a:off x="457200" y="274680"/>
            <a:ext cx="7467120" cy="1142640"/>
          </a:xfrm>
          <a:prstGeom prst="rect">
            <a:avLst/>
          </a:prstGeom>
          <a:noFill/>
          <a:ln>
            <a:noFill/>
          </a:ln>
        </p:spPr>
        <p:txBody>
          <a:bodyPr lIns="0" rIns="0" tIns="0" bIns="0" anchor="ctr"/>
          <a:p>
            <a:endParaRPr b="0" lang="nl-NL" sz="1800" spc="-1" strike="noStrike">
              <a:solidFill>
                <a:srgbClr val="000000"/>
              </a:solidFill>
              <a:uFill>
                <a:solidFill>
                  <a:srgbClr val="ffffff"/>
                </a:solidFill>
              </a:uFill>
              <a:latin typeface="Century Schoolbook"/>
            </a:endParaRPr>
          </a:p>
        </p:txBody>
      </p:sp>
      <p:pic>
        <p:nvPicPr>
          <p:cNvPr id="138" name="" descr=""/>
          <p:cNvPicPr/>
          <p:nvPr/>
        </p:nvPicPr>
        <p:blipFill>
          <a:blip r:embed="rId1"/>
          <a:stretch/>
        </p:blipFill>
        <p:spPr>
          <a:xfrm>
            <a:off x="457200" y="3456000"/>
            <a:ext cx="4010040" cy="2952000"/>
          </a:xfrm>
          <a:prstGeom prst="rect">
            <a:avLst/>
          </a:prstGeom>
          <a:ln>
            <a:noFill/>
          </a:ln>
        </p:spPr>
      </p:pic>
      <p:pic>
        <p:nvPicPr>
          <p:cNvPr id="139" name="" descr=""/>
          <p:cNvPicPr/>
          <p:nvPr/>
        </p:nvPicPr>
        <p:blipFill>
          <a:blip r:embed="rId2"/>
          <a:stretch/>
        </p:blipFill>
        <p:spPr>
          <a:xfrm>
            <a:off x="457200" y="377280"/>
            <a:ext cx="3118680" cy="2934720"/>
          </a:xfrm>
          <a:prstGeom prst="rect">
            <a:avLst/>
          </a:prstGeom>
          <a:ln>
            <a:noFill/>
          </a:ln>
        </p:spPr>
      </p:pic>
      <p:pic>
        <p:nvPicPr>
          <p:cNvPr id="140" name="" descr=""/>
          <p:cNvPicPr/>
          <p:nvPr/>
        </p:nvPicPr>
        <p:blipFill>
          <a:blip r:embed="rId3"/>
          <a:stretch/>
        </p:blipFill>
        <p:spPr>
          <a:xfrm>
            <a:off x="4104000" y="288000"/>
            <a:ext cx="3898440" cy="2572920"/>
          </a:xfrm>
          <a:prstGeom prst="rect">
            <a:avLst/>
          </a:prstGeom>
          <a:ln>
            <a:noFill/>
          </a:ln>
        </p:spPr>
      </p:pic>
      <p:pic>
        <p:nvPicPr>
          <p:cNvPr id="141" name="" descr=""/>
          <p:cNvPicPr/>
          <p:nvPr/>
        </p:nvPicPr>
        <p:blipFill>
          <a:blip r:embed="rId4"/>
          <a:stretch/>
        </p:blipFill>
        <p:spPr>
          <a:xfrm>
            <a:off x="4968000" y="3312000"/>
            <a:ext cx="3096000" cy="3096000"/>
          </a:xfrm>
          <a:prstGeom prst="rect">
            <a:avLst/>
          </a:prstGeom>
          <a:ln>
            <a:noFill/>
          </a:ln>
        </p:spPr>
      </p:pic>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TextShape 1"/>
          <p:cNvSpPr txBox="1"/>
          <p:nvPr/>
        </p:nvSpPr>
        <p:spPr>
          <a:xfrm>
            <a:off x="457200" y="274680"/>
            <a:ext cx="7467120" cy="1142640"/>
          </a:xfrm>
          <a:prstGeom prst="rect">
            <a:avLst/>
          </a:prstGeom>
          <a:noFill/>
          <a:ln>
            <a:noFill/>
          </a:ln>
        </p:spPr>
        <p:txBody>
          <a:bodyPr lIns="90000" rIns="90000" tIns="45000" bIns="45000" anchor="b"/>
          <a:p>
            <a:pPr>
              <a:lnSpc>
                <a:spcPct val="100000"/>
              </a:lnSpc>
            </a:pPr>
            <a:r>
              <a:rPr b="0" lang="nl-NL" sz="3000" spc="-1" strike="noStrike" cap="small">
                <a:solidFill>
                  <a:srgbClr val="575f6d"/>
                </a:solidFill>
                <a:uFill>
                  <a:solidFill>
                    <a:srgbClr val="ffffff"/>
                  </a:solidFill>
                </a:uFill>
                <a:latin typeface="Century Schoolbook"/>
              </a:rPr>
              <a:t>Any questions?</a:t>
            </a:r>
            <a:endParaRPr b="0" lang="nl-NL" sz="1800" spc="-1" strike="noStrike">
              <a:solidFill>
                <a:srgbClr val="000000"/>
              </a:solidFill>
              <a:uFill>
                <a:solidFill>
                  <a:srgbClr val="ffffff"/>
                </a:solidFill>
              </a:uFill>
              <a:latin typeface="Century Schoolbook"/>
            </a:endParaRPr>
          </a:p>
        </p:txBody>
      </p:sp>
      <p:sp>
        <p:nvSpPr>
          <p:cNvPr id="143" name="TextShape 2"/>
          <p:cNvSpPr txBox="1"/>
          <p:nvPr/>
        </p:nvSpPr>
        <p:spPr>
          <a:xfrm>
            <a:off x="457200" y="1600200"/>
            <a:ext cx="7467120" cy="4873320"/>
          </a:xfrm>
          <a:prstGeom prst="rect">
            <a:avLst/>
          </a:prstGeom>
          <a:noFill/>
          <a:ln>
            <a:noFill/>
          </a:ln>
        </p:spPr>
        <p:txBody>
          <a:bodyPr lIns="90000" rIns="90000" tIns="45000" bIns="45000"/>
          <a:p>
            <a:endParaRPr b="0" lang="nl-NL" sz="2400" spc="-1" strike="noStrike">
              <a:solidFill>
                <a:srgbClr val="000000"/>
              </a:solidFill>
              <a:uFill>
                <a:solidFill>
                  <a:srgbClr val="ffffff"/>
                </a:solidFill>
              </a:uFill>
              <a:latin typeface="Century Schoolbook"/>
            </a:endParaRPr>
          </a:p>
        </p:txBody>
      </p:sp>
      <p:pic>
        <p:nvPicPr>
          <p:cNvPr id="144" name="Picture 2" descr=""/>
          <p:cNvPicPr/>
          <p:nvPr/>
        </p:nvPicPr>
        <p:blipFill>
          <a:blip r:embed="rId1"/>
          <a:srcRect l="0" t="0" r="0" b="3469"/>
          <a:stretch/>
        </p:blipFill>
        <p:spPr>
          <a:xfrm>
            <a:off x="229680" y="1484640"/>
            <a:ext cx="8577000" cy="5004720"/>
          </a:xfrm>
          <a:prstGeom prst="rect">
            <a:avLst/>
          </a:prstGeom>
          <a:ln>
            <a:noFill/>
          </a:ln>
        </p:spPr>
      </p:pic>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Oriel</Template>
  <TotalTime>245</TotalTime>
  <Application>LibreOffice/5.1.2.2$Windows_x86 LibreOffice_project/d3bf12ecb743fc0d20e0be0c58ca359301eb705f</Application>
  <Words>353</Words>
  <Paragraphs>72</Paragraphs>
  <Company>Isential</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2016-11-30T08:39:44Z</dcterms:created>
  <dc:creator>Student</dc:creator>
  <dc:description/>
  <dc:language>en-GB</dc:language>
  <cp:lastModifiedBy/>
  <dcterms:modified xsi:type="dcterms:W3CDTF">2016-12-01T21:10:51Z</dcterms:modified>
  <cp:revision>21</cp:revision>
  <dc:subject/>
  <dc:title>Spel</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Company">
    <vt:lpwstr>Isential</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8</vt:i4>
  </property>
  <property fmtid="{D5CDD505-2E9C-101B-9397-08002B2CF9AE}" pid="9" name="PresentationFormat">
    <vt:lpwstr>On-screen Show (4:3)</vt:lpwstr>
  </property>
  <property fmtid="{D5CDD505-2E9C-101B-9397-08002B2CF9AE}" pid="10" name="ScaleCrop">
    <vt:bool>0</vt:bool>
  </property>
  <property fmtid="{D5CDD505-2E9C-101B-9397-08002B2CF9AE}" pid="11" name="ShareDoc">
    <vt:bool>0</vt:bool>
  </property>
  <property fmtid="{D5CDD505-2E9C-101B-9397-08002B2CF9AE}" pid="12" name="Slides">
    <vt:i4>8</vt:i4>
  </property>
</Properties>
</file>